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2/13/2022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pull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272808" cy="4248472"/>
          </a:xfrm>
          <a:effectLst/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  <a:latin typeface="+mn-lt"/>
              </a:rPr>
              <a:t>+</a:t>
            </a: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 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88640"/>
            <a:ext cx="6400800" cy="38884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сенсорных эталонов у детей младшего дошкольного возраста через дидактические игры и упражнения 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User\Desktop\doska-vkladysh-geometriya-kvadrat-91798-441356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89019">
            <a:off x="792753" y="4165940"/>
            <a:ext cx="237626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User\Desktop\i60413TX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6250">
            <a:off x="3348889" y="3725804"/>
            <a:ext cx="2375387" cy="2151601"/>
          </a:xfrm>
          <a:prstGeom prst="rect">
            <a:avLst/>
          </a:prstGeom>
          <a:noFill/>
        </p:spPr>
      </p:pic>
      <p:pic>
        <p:nvPicPr>
          <p:cNvPr id="8" name="Рисунок 7" descr="C:\Users\User\Desktop\igri-dlia-detei-do-goda[1]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212976"/>
            <a:ext cx="288032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62222"/>
            <a:ext cx="4355976" cy="359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16832"/>
            <a:ext cx="3671311" cy="459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0"/>
            <a:ext cx="3672408" cy="314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3555336" cy="364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257150"/>
            <a:ext cx="4608512" cy="426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51520" y="332656"/>
            <a:ext cx="35283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 игра «Разложи правильно»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цель: Учить детей соотносить предметы по цвету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260648"/>
            <a:ext cx="4320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 игра «Половинки» 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Учить складывать целое изображение из двух частей, развивать зрительное восприятие, память , речь, мелкую моторику рук.</a:t>
            </a:r>
            <a:endParaRPr lang="ru-RU" sz="2000" b="1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3980265" cy="427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4664"/>
            <a:ext cx="3744416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262745"/>
            <a:ext cx="4032448" cy="359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548680"/>
            <a:ext cx="7272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Благоприятное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умственного, физического, эстетического воспитания в значительной степени зависит от уровня сенсорного развития детей. Сенсорное развитие содержит в себе ряд задач: одна из них — формирование у человека представлений о сенсорных эталон</a:t>
            </a:r>
            <a:endParaRPr lang="ru-RU" sz="2800" b="1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 каждом возрасте перед сенсорным воспитанием стоят свои задачи. В младшем возрасте накапливаются представления о цвете, форме, величине. Важно, чтобы эти представления были разнообразными. Это значит, что ребенка надо знакомить с геометрическими формами, развивать познавательные умения и речевые: определять цвет, размер, форму предметов путем зрительного, осязательного и двигательного обследования, сравнения. </a:t>
            </a:r>
            <a:r>
              <a:rPr lang="ru-RU" sz="2800" b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cap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Через ощущения и восприятие происходит процесс освоения малышом всего многообразия окружающего мира.  Насколько хорошо будет развит ребенок в раннем детстве, настолько просто и естественно он будет овладевать новым в зрелом возрасте. А пока малыш слишком мал, ему необходимы ежедневные впечатления. Чем разнообразнее будет наполнена среда обитания малыша, тем активнее будет его сенсорное развитие.</a:t>
            </a:r>
            <a:endParaRPr lang="ru-RU" sz="2800" b="1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88640"/>
            <a:ext cx="6984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Дидактические пособия находящиеся в наших игровых зонах соответствуют возрастным особенностям детей Разнообразие их стимулирует познание ребенка, формирует понятие о сенсорных эталонах. </a:t>
            </a:r>
            <a:endParaRPr lang="ru-RU" sz="2800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780928"/>
            <a:ext cx="4248472" cy="385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140968"/>
            <a:ext cx="3456384" cy="336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Дидактическое пособие на развитие сенсорного восприятия и тактильной чувствительности детей.</a:t>
            </a:r>
            <a:endParaRPr lang="ru-RU" sz="2400" b="1" cap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30" y="2132856"/>
            <a:ext cx="3942042" cy="441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340768"/>
            <a:ext cx="3294490" cy="454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19" y="3816386"/>
            <a:ext cx="3344893" cy="288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97" y="476672"/>
            <a:ext cx="4523003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6390" y="118333"/>
            <a:ext cx="4124678" cy="43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484784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Дидактические игры на закрепление цвета, формы, величины,  развитие мелкой моторики</a:t>
            </a:r>
            <a:endParaRPr lang="ru-RU" sz="2400" b="1" cap="none" dirty="0"/>
          </a:p>
        </p:txBody>
      </p:sp>
      <p:pic>
        <p:nvPicPr>
          <p:cNvPr id="4" name="Содержимое 3" descr="H:\DCIM\100PHOTO\SAM_234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424847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44824"/>
            <a:ext cx="4093088" cy="441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4659897" cy="444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0722" y="2126147"/>
            <a:ext cx="4579608" cy="403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464</TotalTime>
  <Words>232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           +   </vt:lpstr>
      <vt:lpstr>Слайд 2</vt:lpstr>
      <vt:lpstr>В каждом возрасте перед сенсорным воспитанием стоят свои задачи. В младшем возрасте накапливаются представления о цвете, форме, величине. Важно, чтобы эти представления были разнообразными. Это значит, что ребенка надо знакомить с геометрическими формами, развивать познавательные умения и речевые: определять цвет, размер, форму предметов путем зрительного, осязательного и двигательного обследования, сравнения.  </vt:lpstr>
      <vt:lpstr>Слайд 4</vt:lpstr>
      <vt:lpstr>Слайд 5</vt:lpstr>
      <vt:lpstr>Дидактическое пособие на развитие сенсорного восприятия и тактильной чувствительности детей.</vt:lpstr>
      <vt:lpstr>Слайд 7</vt:lpstr>
      <vt:lpstr>Дидактические игры на закрепление цвета, формы, величины,  развитие мелкой моторики</vt:lpstr>
      <vt:lpstr>Слайд 9</vt:lpstr>
      <vt:lpstr>Слайд 10</vt:lpstr>
      <vt:lpstr>Слайд 11</vt:lpstr>
      <vt:lpstr>Слайд 12</vt:lpstr>
      <vt:lpstr>Слайд 13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Формирование сенсорных эталонов у детей младшего дошкольного возраста через дидактические игры и упражнения   </dc:title>
  <dc:creator>User</dc:creator>
  <cp:lastModifiedBy>Zverdvd.org</cp:lastModifiedBy>
  <cp:revision>24</cp:revision>
  <dcterms:created xsi:type="dcterms:W3CDTF">2019-02-24T02:02:13Z</dcterms:created>
  <dcterms:modified xsi:type="dcterms:W3CDTF">2022-02-13T08:17:07Z</dcterms:modified>
</cp:coreProperties>
</file>