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82" r:id="rId4"/>
    <p:sldId id="279" r:id="rId5"/>
    <p:sldId id="281" r:id="rId6"/>
    <p:sldId id="280" r:id="rId7"/>
    <p:sldId id="283" r:id="rId8"/>
    <p:sldId id="299" r:id="rId9"/>
    <p:sldId id="300" r:id="rId10"/>
    <p:sldId id="301" r:id="rId11"/>
    <p:sldId id="302" r:id="rId12"/>
    <p:sldId id="303" r:id="rId13"/>
    <p:sldId id="286" r:id="rId14"/>
    <p:sldId id="285" r:id="rId15"/>
    <p:sldId id="284" r:id="rId16"/>
    <p:sldId id="288" r:id="rId17"/>
    <p:sldId id="304" r:id="rId18"/>
    <p:sldId id="305" r:id="rId19"/>
    <p:sldId id="296" r:id="rId20"/>
    <p:sldId id="295" r:id="rId21"/>
    <p:sldId id="29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78" d="100"/>
          <a:sy n="78" d="100"/>
        </p:scale>
        <p:origin x="-1044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624438"/>
            <a:ext cx="9139938" cy="76775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31265" y="595224"/>
            <a:ext cx="679727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0"/>
                <a:solidFill>
                  <a:srgbClr val="7030A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Муниципальное казённое дошкольное образовательное учреждение детский сад «Солнышко» с. Ключи-</a:t>
            </a:r>
            <a:r>
              <a:rPr lang="ru-RU" sz="1600" b="1" dirty="0" err="1" smtClean="0">
                <a:ln w="0"/>
                <a:solidFill>
                  <a:srgbClr val="7030A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Булак</a:t>
            </a:r>
            <a:endParaRPr lang="ru-RU" sz="1600" b="1" dirty="0" smtClean="0">
              <a:ln w="0"/>
              <a:solidFill>
                <a:srgbClr val="7030A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1600" b="1" dirty="0">
              <a:ln w="0"/>
              <a:solidFill>
                <a:srgbClr val="7030A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n w="0"/>
              <a:solidFill>
                <a:srgbClr val="7030A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n w="0"/>
              <a:solidFill>
                <a:srgbClr val="7030A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0"/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«Нетрадиционное</a:t>
            </a:r>
          </a:p>
          <a:p>
            <a:pPr algn="ctr"/>
            <a:r>
              <a:rPr lang="ru-RU" sz="3200" b="1" dirty="0" smtClean="0">
                <a:ln w="0"/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дидактическое пособие </a:t>
            </a:r>
          </a:p>
          <a:p>
            <a:pPr algn="ctr"/>
            <a:r>
              <a:rPr lang="ru-RU" sz="3200" b="1" dirty="0" smtClean="0">
                <a:ln w="0"/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для физического развития,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выполненное своими руками</a:t>
            </a:r>
            <a:r>
              <a:rPr lang="ru-RU" sz="3200" b="1" dirty="0" smtClean="0">
                <a:ln w="0"/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»</a:t>
            </a:r>
          </a:p>
          <a:p>
            <a:pPr algn="ctr"/>
            <a:endParaRPr lang="ru-RU" sz="3200" b="1" dirty="0">
              <a:ln w="0"/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n w="0"/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n w="0"/>
                <a:solidFill>
                  <a:srgbClr val="7030A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ВОСПИТАТЕЛИ:</a:t>
            </a:r>
          </a:p>
          <a:p>
            <a:pPr algn="ctr"/>
            <a:r>
              <a:rPr lang="ru-RU" sz="1600" b="1" dirty="0" smtClean="0">
                <a:ln w="0"/>
                <a:solidFill>
                  <a:srgbClr val="7030A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Стешенко Надежда Владимировна</a:t>
            </a:r>
          </a:p>
          <a:p>
            <a:pPr algn="ctr"/>
            <a:r>
              <a:rPr lang="ru-RU" sz="1600" b="1" dirty="0" err="1" smtClean="0">
                <a:ln w="0"/>
                <a:solidFill>
                  <a:srgbClr val="7030A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Отарьян</a:t>
            </a:r>
            <a:r>
              <a:rPr lang="ru-RU" sz="1600" b="1" dirty="0" smtClean="0">
                <a:ln w="0"/>
                <a:solidFill>
                  <a:srgbClr val="7030A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Ирина Анатольевна</a:t>
            </a:r>
            <a:endParaRPr lang="ru-RU" sz="1600" b="1" dirty="0">
              <a:ln w="0"/>
              <a:solidFill>
                <a:srgbClr val="7030A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endParaRPr lang="ru-RU" sz="36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356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 </a:t>
            </a:r>
            <a:r>
              <a:rPr lang="ru-RU" b="1" dirty="0" smtClean="0">
                <a:solidFill>
                  <a:srgbClr val="7030A0"/>
                </a:solidFill>
              </a:rPr>
              <a:t>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Многофункциональный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тренажер «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Осьминожка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206752" y="1252601"/>
            <a:ext cx="5071872" cy="51523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Ходьба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осьминожке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4066" y="1816608"/>
            <a:ext cx="3616452" cy="48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724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356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 </a:t>
            </a:r>
            <a:r>
              <a:rPr lang="ru-RU" b="1" dirty="0" smtClean="0">
                <a:solidFill>
                  <a:srgbClr val="7030A0"/>
                </a:solidFill>
              </a:rPr>
              <a:t>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Многофункциональный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тренажер «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Осьминожка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206752" y="1252601"/>
            <a:ext cx="5071872" cy="51523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Тактильные ощущения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898" y="1840992"/>
            <a:ext cx="3547110" cy="4840224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9754" y="1792224"/>
            <a:ext cx="3510534" cy="487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724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356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 </a:t>
            </a:r>
            <a:r>
              <a:rPr lang="ru-RU" b="1" dirty="0" smtClean="0">
                <a:solidFill>
                  <a:srgbClr val="7030A0"/>
                </a:solidFill>
              </a:rPr>
              <a:t>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Многофункциональный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тренажер «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Осьминожка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206752" y="1252601"/>
            <a:ext cx="5071872" cy="51523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3" cstate="print"/>
          <a:srcRect t="21156" b="14311"/>
          <a:stretch>
            <a:fillRect/>
          </a:stretch>
        </p:blipFill>
        <p:spPr>
          <a:xfrm>
            <a:off x="232410" y="1755648"/>
            <a:ext cx="4583430" cy="4425696"/>
          </a:xfrm>
          <a:prstGeom prst="rect">
            <a:avLst/>
          </a:prstGeom>
        </p:spPr>
      </p:pic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0452" y="2255520"/>
            <a:ext cx="3698748" cy="44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724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732" y="365126"/>
            <a:ext cx="7100618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Массаж сосновыми шишками</a:t>
            </a:r>
            <a:r>
              <a:rPr lang="ru-RU" sz="3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6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35900" y="1316736"/>
            <a:ext cx="4149307" cy="48602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Сосновые шишки намного грубее (колючие). Берем шишку и хорошо сжимаем в ладони, затем перекладываем в другую ладонь и (повторяем упражнение 3-4 раза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Кладем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шишку на ладонь и перекладываем из ладони в ладонь (упражнение выполняем3-4 раза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Катаем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«колобки» (упражнение выполняем 5-6 раз). Катаем шишку до локтевого сгиба, меняем руку (выполняем упражнение 5-6 раз).</a:t>
            </a:r>
          </a:p>
          <a:p>
            <a:endParaRPr lang="ru-RU" dirty="0"/>
          </a:p>
        </p:txBody>
      </p:sp>
      <p:pic>
        <p:nvPicPr>
          <p:cNvPr id="9" name="Содержимое 8" descr="1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499360" y="3877056"/>
            <a:ext cx="2179082" cy="2824162"/>
          </a:xfrm>
        </p:spPr>
      </p:pic>
      <p:pic>
        <p:nvPicPr>
          <p:cNvPr id="10" name="Рисунок 9" descr="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066" y="1158240"/>
            <a:ext cx="2254758" cy="3006344"/>
          </a:xfrm>
          <a:prstGeom prst="rect">
            <a:avLst/>
          </a:prstGeom>
        </p:spPr>
      </p:pic>
      <p:pic>
        <p:nvPicPr>
          <p:cNvPr id="11" name="Рисунок 10" descr="12.jpg"/>
          <p:cNvPicPr>
            <a:picLocks noChangeAspect="1"/>
          </p:cNvPicPr>
          <p:nvPr/>
        </p:nvPicPr>
        <p:blipFill>
          <a:blip r:embed="rId5" cstate="print"/>
          <a:srcRect t="26311" r="4726" b="13778"/>
          <a:stretch>
            <a:fillRect/>
          </a:stretch>
        </p:blipFill>
        <p:spPr>
          <a:xfrm>
            <a:off x="2500122" y="1971194"/>
            <a:ext cx="2084070" cy="174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107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2264" y="365126"/>
            <a:ext cx="6143086" cy="1325563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«Массажные дорожки»</a:t>
            </a:r>
            <a: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3092" y="1825625"/>
            <a:ext cx="35058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изготовлены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ткани,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цветных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крышечек, пуговиц, карандашей, губки, деревянных палочек.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осуществлять профилактику плоскостопия; укреплять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иммунитет.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:\Users7\Кристина\Desktop\физо ясли\IMG_20211112_170311_13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29" b="8924"/>
          <a:stretch/>
        </p:blipFill>
        <p:spPr bwMode="auto">
          <a:xfrm>
            <a:off x="2969904" y="1831042"/>
            <a:ext cx="2319138" cy="35797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 descr="11.jpg"/>
          <p:cNvPicPr>
            <a:picLocks noChangeAspect="1"/>
          </p:cNvPicPr>
          <p:nvPr/>
        </p:nvPicPr>
        <p:blipFill>
          <a:blip r:embed="rId4" cstate="print"/>
          <a:srcRect t="29867" b="5778"/>
          <a:stretch>
            <a:fillRect/>
          </a:stretch>
        </p:blipFill>
        <p:spPr>
          <a:xfrm rot="16200000">
            <a:off x="718247" y="1270440"/>
            <a:ext cx="2268339" cy="1946403"/>
          </a:xfrm>
          <a:prstGeom prst="rect">
            <a:avLst/>
          </a:prstGeom>
        </p:spPr>
      </p:pic>
      <p:pic>
        <p:nvPicPr>
          <p:cNvPr id="11" name="Рисунок 10" descr="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0778" y="3499104"/>
            <a:ext cx="1962150" cy="25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361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4022" y="365127"/>
            <a:ext cx="6091327" cy="7687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Тренажер для дыхания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71744" y="1072896"/>
            <a:ext cx="2943606" cy="3962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органов дыхания. Формировать объём лёгких.</a:t>
            </a: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упражнять детей в умении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дуть;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развивать умение делать длительные выдохи;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воспитывать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выносливость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Users7\Кристина\Desktop\физо ясли\IMG_20211112_164725_1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427" y="4219575"/>
            <a:ext cx="3517900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D:\Users7\Кристина\Desktop\физо ясли\IMG_20211112_164615_854.jpg"/>
          <p:cNvPicPr>
            <a:picLocks noGrp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8255" y="1127699"/>
            <a:ext cx="2132385" cy="3029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8655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1301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7380" y="365126"/>
            <a:ext cx="4667969" cy="115312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«Мягкие мячики»</a:t>
            </a:r>
            <a: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7072" y="1377696"/>
            <a:ext cx="4120896" cy="4799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координационных способностей.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глазомер детей, ловкость, воспитывать волевые качества,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внимание,быстроту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реакции, умения регулировать и координировать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движения, формировать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навыки самоконтроля. Выполнены из пряжи, внутри синтепон. Такие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мячи удобно использовать в группе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метания,оббегания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перешагивания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 descr="D:\Users7\Кристина\Desktop\физо ясли\IMG_20211112_165032_696.jpg"/>
          <p:cNvPicPr>
            <a:picLocks noGrp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65" t="21803" r="12789" b="28302"/>
          <a:stretch/>
        </p:blipFill>
        <p:spPr bwMode="auto">
          <a:xfrm>
            <a:off x="848106" y="1609344"/>
            <a:ext cx="3758399" cy="3940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9805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1301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7380" y="365126"/>
            <a:ext cx="4667969" cy="115312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7072" y="170688"/>
            <a:ext cx="4120896" cy="600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координационных способностей.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быстроту движений, глазомер.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упорства, настойчивости, позитивного духа соперничества.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211112_165450_82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878014" y="2275014"/>
            <a:ext cx="3263504" cy="4351338"/>
          </a:xfrm>
        </p:spPr>
      </p:pic>
      <p:pic>
        <p:nvPicPr>
          <p:cNvPr id="9" name="Рисунок 8" descr="IMG_20211112_165226_081.jpg"/>
          <p:cNvPicPr>
            <a:picLocks noChangeAspect="1"/>
          </p:cNvPicPr>
          <p:nvPr/>
        </p:nvPicPr>
        <p:blipFill>
          <a:blip r:embed="rId4" cstate="print"/>
          <a:srcRect l="24637" t="23111" r="37200" b="12533"/>
          <a:stretch>
            <a:fillRect/>
          </a:stretch>
        </p:blipFill>
        <p:spPr>
          <a:xfrm>
            <a:off x="1597152" y="585215"/>
            <a:ext cx="2682240" cy="603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805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1301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7380" y="365126"/>
            <a:ext cx="4667969" cy="115312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0576" y="0"/>
            <a:ext cx="5132832" cy="33771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Массажеры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устойчивой мотивации и потребности в сохранении своего собственного здоровья.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бучение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приемам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игровой форме, нормализация тонуса и эластичности мышц, формирование привычки к здоровому образу жизни.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_20211112_165733_11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928597" y="2997517"/>
            <a:ext cx="2666763" cy="3555683"/>
          </a:xfrm>
        </p:spPr>
      </p:pic>
      <p:pic>
        <p:nvPicPr>
          <p:cNvPr id="11" name="Рисунок 10" descr="IMG_20211112_165748_887.jpg"/>
          <p:cNvPicPr>
            <a:picLocks noChangeAspect="1"/>
          </p:cNvPicPr>
          <p:nvPr/>
        </p:nvPicPr>
        <p:blipFill>
          <a:blip r:embed="rId4" cstate="print"/>
          <a:srcRect t="31644" b="25511"/>
          <a:stretch>
            <a:fillRect/>
          </a:stretch>
        </p:blipFill>
        <p:spPr>
          <a:xfrm>
            <a:off x="451866" y="3316224"/>
            <a:ext cx="514350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805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041" y="365126"/>
            <a:ext cx="6952308" cy="1325563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«Воздушный футбол»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6048" y="1170433"/>
            <a:ext cx="7369302" cy="2865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Цель: развивать дыхание, силу выдоха.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Можно использовать в игровой деятельности.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Берём любую коробку и обклеиваем её самоклеящейся плёнкой. Ворота делаем из любых стаканчиков. Сбоку стадион оформляем рекламными вывесками и зрителями. Мячи делаем из фольги и вооружаемся трубочками.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3148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 cstate="print"/>
          <a:srcRect t="21156" b="19891"/>
          <a:stretch>
            <a:fillRect/>
          </a:stretch>
        </p:blipFill>
        <p:spPr>
          <a:xfrm>
            <a:off x="1633614" y="3252088"/>
            <a:ext cx="5803505" cy="338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599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848" y="365126"/>
            <a:ext cx="706450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главное в воспитании детей?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3872" y="2133599"/>
            <a:ext cx="6491478" cy="4043363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Одной из приоритетных задач формирования здорового образа жизни у детей дошкольного возраста является создание мотивации, обучение и привитие навыков здорового образа жизни у детей дошкольного возраста.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11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365127"/>
            <a:ext cx="5772150" cy="963802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Бильбокс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9408" y="1825625"/>
            <a:ext cx="341376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синхронизировать движения.</a:t>
            </a:r>
          </a:p>
          <a:p>
            <a:pPr marL="0" indent="0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Задачи: развивать глазомер детей, координацию мелких движений,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ловкость, воспитывать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волевые качества, внимание, быстроту реакции, умения регулировать и</a:t>
            </a:r>
          </a:p>
          <a:p>
            <a:pPr marL="0" indent="0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координировать 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движения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Материал: пластиковые бутылки, шнур, капсулы от шоколадных яиц,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самоклеющаяся бумага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Содержимое 5" descr="изображение_viber_2021-11-15_14-22-24-63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12286" y="1423289"/>
            <a:ext cx="3786434" cy="5048578"/>
          </a:xfrm>
        </p:spPr>
      </p:pic>
    </p:spTree>
    <p:extLst>
      <p:ext uri="{BB962C8B-B14F-4D97-AF65-F5344CB8AC3E}">
        <p14:creationId xmlns:p14="http://schemas.microsoft.com/office/powerpoint/2010/main" xmlns="" val="196214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71426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012" y="698740"/>
            <a:ext cx="6155576" cy="270006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«Чтобы сделать ребёнка умным и рассудительным, сделайте его крепким и здоровым,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работает, действует, бегает, кричит,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находится в постоянном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движении.»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Жан-Жак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Руссо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07672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148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65126"/>
            <a:ext cx="699135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Двигательная 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предметно-развивающая </a:t>
            </a: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среда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4560" y="2060447"/>
            <a:ext cx="6320790" cy="4116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Важным направлением в формировании у детей основ здорового образа жизни является правильно организованная предметно-пространственная среда, прежде всего это двигательная предметно-развивающая среда. Она должна носить развивающий характер, быть разнообразной, динамичной, трансформируемой, полифункциональной.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93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566" y="365126"/>
            <a:ext cx="7350783" cy="9029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adugi" panose="020B0502040204020203" pitchFamily="34" charset="0"/>
              </a:rPr>
              <a:t>Двигательная </a:t>
            </a: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adugi" panose="020B0502040204020203" pitchFamily="34" charset="0"/>
              </a:rPr>
              <a:t>предметно-развивающая среда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adug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8256" y="1670304"/>
            <a:ext cx="6467094" cy="4506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полноценного развития ребенка необходимо, чтобы в двигательной деятельности он знакомился с как можно большим количеством разнообразных физкультурных пособий и предметов.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задача – насыщение пространства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недорогим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 нестандартным, многофункциональным оборудованием и инвентарем,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которые отвечают гигиеническим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 анатомо-физиологическим, психическим, эстетическим требованиям.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27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678" y="365126"/>
            <a:ext cx="6660671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нестандартного оборудования позволяет: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4678" y="1825625"/>
            <a:ext cx="6660672" cy="4351338"/>
          </a:xfrm>
        </p:spPr>
        <p:txBody>
          <a:bodyPr>
            <a:normAutofit fontScale="55000" lnSpcReduction="2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повышать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интерес детей к выполнению основных движений и игр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развивать у детей наблюдательность, эстетическое восприятие, воображение, зрительную память;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уточнять представление о форме предметов, положение их частей, их относительной величине, об окраске предметов;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развивать чувство цвета, формы;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способствовать формированию физических качеств и двигательных умений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детей;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интерес детей к различным видам двигательной деятельности;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 увеличить объем двигательной активности детей;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 поднять эмоциональный настрой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детей;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 побуждать детей к самостоятельной двигательной деятельности.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087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227483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Нестандартное оборудование должно быть: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Безопасным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Максимально эффективным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Удобным к применению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Компактным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Универсальным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Технологичным и простым в применении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Эстетичным.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9078" y="288985"/>
            <a:ext cx="2380891" cy="1428535"/>
          </a:xfrm>
          <a:prstGeom prst="rect">
            <a:avLst/>
          </a:prstGeom>
        </p:spPr>
      </p:pic>
      <p:pic>
        <p:nvPicPr>
          <p:cNvPr id="5" name="Рисунок 4" descr="http://ped-kopilka.ru/images/10(24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5140" y="4307096"/>
            <a:ext cx="2119607" cy="2275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3975" y="135493"/>
            <a:ext cx="3341935" cy="200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704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356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 </a:t>
            </a:r>
            <a:r>
              <a:rPr lang="ru-RU" b="1" dirty="0" smtClean="0">
                <a:solidFill>
                  <a:srgbClr val="7030A0"/>
                </a:solidFill>
              </a:rPr>
              <a:t>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Многофункциональный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тренажер «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Осьминожка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57344" y="1377697"/>
            <a:ext cx="3994950" cy="4693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развивать мышцы ног и стоп, туловища, положительные эмоции,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умственные способности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особие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выполнено в форме игрушки «осьминога». Тельце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осьминога сшито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 мягкой ткани,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наполнено поролоном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На тельце пришить глаза и рот. Ножек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Осьминожки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штук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мягкая ткань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 петельками, на голове пришиты пуговицы, ребенок может использовать их отдельно.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Использование: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ходьба, поднимая ноги; боковой шаг, перешагивание,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перепрыгивание, пробежка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через предметы,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пролезание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счет, для развлечений и забав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465" y="902208"/>
            <a:ext cx="4147311" cy="4352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физо ясли\IMG_20211109_082430_3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469"/>
          <a:stretch/>
        </p:blipFill>
        <p:spPr bwMode="auto">
          <a:xfrm>
            <a:off x="962406" y="1612392"/>
            <a:ext cx="3438906" cy="403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652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356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 </a:t>
            </a:r>
            <a:r>
              <a:rPr lang="ru-RU" b="1" dirty="0" smtClean="0">
                <a:solidFill>
                  <a:srgbClr val="7030A0"/>
                </a:solidFill>
              </a:rPr>
              <a:t>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Многофункциональный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тренажер «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Осьминожка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20640" y="1377697"/>
            <a:ext cx="3531654" cy="4693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Упражнение «Прыгаем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осьминожкой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Осьминог удобно расположен на полу, вытянув «щупальца». Взрослый предлагает детям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выполнить прыжки разной техникой.</a:t>
            </a:r>
          </a:p>
        </p:txBody>
      </p:sp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3" cstate="print"/>
          <a:srcRect t="13867"/>
          <a:stretch>
            <a:fillRect/>
          </a:stretch>
        </p:blipFill>
        <p:spPr>
          <a:xfrm>
            <a:off x="914400" y="1402080"/>
            <a:ext cx="3992421" cy="458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724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356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 </a:t>
            </a:r>
            <a:r>
              <a:rPr lang="ru-RU" b="1" dirty="0" smtClean="0">
                <a:solidFill>
                  <a:srgbClr val="7030A0"/>
                </a:solidFill>
              </a:rPr>
              <a:t>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Многофункциональный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тренажер «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Осьминожка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206752" y="1252601"/>
            <a:ext cx="5071872" cy="51523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Перешагивание через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осьминожку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3792" y="1804416"/>
            <a:ext cx="3495294" cy="4474464"/>
          </a:xfrm>
          <a:prstGeom prst="rect">
            <a:avLst/>
          </a:prstGeom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4" cstate="print"/>
          <a:srcRect t="28089"/>
          <a:stretch>
            <a:fillRect/>
          </a:stretch>
        </p:blipFill>
        <p:spPr>
          <a:xfrm>
            <a:off x="719328" y="1828800"/>
            <a:ext cx="3681984" cy="449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724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</TotalTime>
  <Words>673</Words>
  <Application>Microsoft Office PowerPoint</Application>
  <PresentationFormat>Экран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Что главное в воспитании детей? </vt:lpstr>
      <vt:lpstr>Двигательная  предметно-развивающая среда</vt:lpstr>
      <vt:lpstr>Двигательная предметно-развивающая среда</vt:lpstr>
      <vt:lpstr>Использование нестандартного оборудования позволяет:</vt:lpstr>
      <vt:lpstr>Слайд 6</vt:lpstr>
      <vt:lpstr>          Многофункциональный тренажер «Осьминожка» </vt:lpstr>
      <vt:lpstr>          Многофункциональный тренажер «Осьминожка» </vt:lpstr>
      <vt:lpstr>          Многофункциональный тренажер «Осьминожка» </vt:lpstr>
      <vt:lpstr>          Многофункциональный тренажер «Осьминожка» </vt:lpstr>
      <vt:lpstr>          Многофункциональный тренажер «Осьминожка» </vt:lpstr>
      <vt:lpstr>          Многофункциональный тренажер «Осьминожка» </vt:lpstr>
      <vt:lpstr>Массаж сосновыми шишками </vt:lpstr>
      <vt:lpstr>«Массажные дорожки» </vt:lpstr>
      <vt:lpstr>Тренажер для дыхания</vt:lpstr>
      <vt:lpstr>«Мягкие мячики» </vt:lpstr>
      <vt:lpstr> </vt:lpstr>
      <vt:lpstr> </vt:lpstr>
      <vt:lpstr>«Воздушный футбол» </vt:lpstr>
      <vt:lpstr>«Бильбокс»</vt:lpstr>
      <vt:lpstr>«Чтобы сделать ребёнка умным и рассудительным, сделайте его крепким и здоровым,  Пусть он работает, действует, бегает, кричит, Пусть он находится в постоянном движении.»   Жан-Жак Руссо 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Dmitriy</cp:lastModifiedBy>
  <cp:revision>86</cp:revision>
  <dcterms:created xsi:type="dcterms:W3CDTF">2013-11-19T05:52:05Z</dcterms:created>
  <dcterms:modified xsi:type="dcterms:W3CDTF">2021-11-15T06:27:57Z</dcterms:modified>
</cp:coreProperties>
</file>