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9" r:id="rId4"/>
    <p:sldId id="262" r:id="rId5"/>
    <p:sldId id="263" r:id="rId6"/>
    <p:sldId id="265" r:id="rId7"/>
    <p:sldId id="266" r:id="rId8"/>
    <p:sldId id="267" r:id="rId9"/>
    <p:sldId id="271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2/15/2022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90872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образовательное учреждение МКДОУ «Солнышко» с.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Ключи-Булак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8146104" cy="47525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сенсорного развития  детей младшего дошкольного возраста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Развивайка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 Маркова Татьяна Юрьевна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doska-vkladysh-geometriya-kvadrat-91798-441356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9019">
            <a:off x="735714" y="3543016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i60413TX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250">
            <a:off x="3348889" y="3725804"/>
            <a:ext cx="2375387" cy="2151601"/>
          </a:xfrm>
          <a:prstGeom prst="rect">
            <a:avLst/>
          </a:prstGeom>
          <a:noFill/>
        </p:spPr>
      </p:pic>
      <p:pic>
        <p:nvPicPr>
          <p:cNvPr id="6" name="Рисунок 5" descr="C:\Users\User\Desktop\igri-dlia-detei-do-goda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01008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7600128" cy="148478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«Половинки» 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учить складывать целое изображение из двух частей, развивать зрительное восприятие, память , 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речь, мелкую моторику рук.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95936" y="1412776"/>
            <a:ext cx="5148064" cy="45365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«Разложи правильно»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цель: учить детей соотносить предметы по цвету</a:t>
            </a:r>
            <a:endParaRPr lang="ru-RU" sz="2000" b="1" dirty="0" smtClean="0"/>
          </a:p>
          <a:p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166752"/>
            <a:ext cx="3384376" cy="313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24944"/>
            <a:ext cx="3456384" cy="353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Пирамидки . </a:t>
            </a:r>
            <a:r>
              <a:rPr lang="ru-RU" sz="28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мозайки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, вкладыши.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5283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24744"/>
            <a:ext cx="3638128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6308">
            <a:off x="3509844" y="4075103"/>
            <a:ext cx="3065444" cy="261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6912768" cy="38884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Многие пособия изготовленные своими руками из подручных материалов, с удовольствием используются  детьми в повседневной жизни , а также в моем воспитательном процессе. 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User\Documents\SAM_21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53285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t="30769"/>
          <a:stretch>
            <a:fillRect/>
          </a:stretch>
        </p:blipFill>
        <p:spPr bwMode="auto">
          <a:xfrm rot="376417">
            <a:off x="4644008" y="2924944"/>
            <a:ext cx="426948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7772400" cy="240364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пособия на развитие тактильных ощущений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Тактильные дощечки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74441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92896"/>
            <a:ext cx="38884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8516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Вязаные тактильные кружки,</a:t>
            </a:r>
            <a:b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 Чудо яблочки»</a:t>
            </a:r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96752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1764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5866">
            <a:off x="4011866" y="4604374"/>
            <a:ext cx="2768666" cy="187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72200" y="4437112"/>
            <a:ext cx="2526139" cy="18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«Массажный мячик»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8164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3600400" cy="471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«Сухой бассейн»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42484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60040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 на развитие мелкой моторики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115">
            <a:off x="251520" y="2132856"/>
            <a:ext cx="417688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:\DCIM\100PHOTO\SAM_23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4036">
            <a:off x="3635896" y="1628800"/>
            <a:ext cx="45365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DCIM\100PHOTO\SAM_23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3084">
            <a:off x="5677479" y="4183396"/>
            <a:ext cx="2811706" cy="24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Шнуровки 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Веселые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прищепки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104456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H:\DCIM\100PHOTO\SAM_24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3325" y="3212976"/>
            <a:ext cx="27728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3407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Разнообразие игр  стимулирует познание ребенка, формирует понятие о сенсорных эталонах.</a:t>
            </a: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:\DCIM\100PHOTO\SAM_23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004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DCIM\100PHOTO\SAM_24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76872"/>
            <a:ext cx="3888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933056"/>
            <a:ext cx="2808312" cy="26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052736"/>
            <a:ext cx="2599659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173</TotalTime>
  <Words>97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 Theme</vt:lpstr>
      <vt:lpstr>Муниципальное казенное образовательное учреждение МКДОУ «Солнышко» с. Ключи-Булак</vt:lpstr>
      <vt:lpstr>Слайд 2</vt:lpstr>
      <vt:lpstr>    Дидактические пособия на развитие тактильных ощущений  Тактильные дощечки  </vt:lpstr>
      <vt:lpstr>Вязаные тактильные кружки, « Чудо яблочки» </vt:lpstr>
      <vt:lpstr>«Массажный мячик»</vt:lpstr>
      <vt:lpstr>«Сухой бассейн» </vt:lpstr>
      <vt:lpstr>Дидактические игры  на развитие мелкой моторики</vt:lpstr>
      <vt:lpstr>Шнуровки                    Веселые прищепки,</vt:lpstr>
      <vt:lpstr>Разнообразие игр  стимулирует познание ребенка, формирует понятие о сенсорных эталонах.</vt:lpstr>
      <vt:lpstr>Дидактическая игра  «Половинки»  Цель: учить складывать целое изображение из двух частей, развивать зрительное восприятие, память ,  речь, мелкую моторику рук.  </vt:lpstr>
      <vt:lpstr> Пирамидки . мозайки , вкладыши.</vt:lpstr>
      <vt:lpstr>Многие пособия изготовленные своими руками из подручных материалов, с удовольствием используются  детьми в повседневной жизни , а также в моем воспитательном процессе.  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образовательное учреждение МКДОУ «Солнышко» с. Ключи-Булак</dc:title>
  <dc:creator>User</dc:creator>
  <cp:lastModifiedBy>Zverdvd.org</cp:lastModifiedBy>
  <cp:revision>8</cp:revision>
  <dcterms:created xsi:type="dcterms:W3CDTF">2019-09-24T04:35:52Z</dcterms:created>
  <dcterms:modified xsi:type="dcterms:W3CDTF">2022-02-15T02:34:02Z</dcterms:modified>
</cp:coreProperties>
</file>