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2" r:id="rId2"/>
    <p:sldId id="260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8DB82E-22FE-4228-A4F2-C5A03C3A857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186F9C-AB1D-4294-B8AB-77512A16B1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34400" cy="476672"/>
          </a:xfrm>
        </p:spPr>
        <p:txBody>
          <a:bodyPr>
            <a:norm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b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«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Солнышко» С.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Ключи –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Булак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5976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Нетрадиционное пособие 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профилактики плоскостопия, 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работе с детьми дошкольного возраста.</a:t>
            </a: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Маркова Татьяна Юрьевна</a:t>
            </a:r>
          </a:p>
          <a:p>
            <a:pPr algn="r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Афанасьева Дарья Александровна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ымянный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259632" y="2204864"/>
            <a:ext cx="6635651" cy="3454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Догони игрушку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910" b="2985"/>
          <a:stretch>
            <a:fillRect/>
          </a:stretch>
        </p:blipFill>
        <p:spPr>
          <a:xfrm>
            <a:off x="107504" y="1124744"/>
            <a:ext cx="4287704" cy="4522354"/>
          </a:xfr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rcRect t="13973" b="6247"/>
          <a:stretch>
            <a:fillRect/>
          </a:stretch>
        </p:blipFill>
        <p:spPr>
          <a:xfrm>
            <a:off x="4499992" y="1916832"/>
            <a:ext cx="4400068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Палочки - Скалочки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_viber_2021-11-15_11-29-06-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151" b="16667"/>
          <a:stretch>
            <a:fillRect/>
          </a:stretch>
        </p:blipFill>
        <p:spPr>
          <a:xfrm>
            <a:off x="2483768" y="908720"/>
            <a:ext cx="3708412" cy="3371284"/>
          </a:xfrm>
        </p:spPr>
      </p:pic>
      <p:pic>
        <p:nvPicPr>
          <p:cNvPr id="5" name="Рисунок 4" descr="изображение_viber_2021-11-15_11-29-06-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9098" y="4365104"/>
            <a:ext cx="5421174" cy="237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счеты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_viber_2021-11-15_11-29-08-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392488" cy="5856650"/>
          </a:xfrm>
        </p:spPr>
      </p:pic>
      <p:pic>
        <p:nvPicPr>
          <p:cNvPr id="5" name="Рисунок 4" descr="изображение_viber_2021-11-15_11-29-07-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38184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_viber_2021-11-15_11-29-09-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007644" cy="5343525"/>
          </a:xfrm>
        </p:spPr>
      </p:pic>
      <p:pic>
        <p:nvPicPr>
          <p:cNvPr id="5" name="Рисунок 4" descr="изображение_viber_2021-11-15_11-29-08-390.jpg"/>
          <p:cNvPicPr>
            <a:picLocks noChangeAspect="1"/>
          </p:cNvPicPr>
          <p:nvPr/>
        </p:nvPicPr>
        <p:blipFill>
          <a:blip r:embed="rId3" cstate="print"/>
          <a:srcRect l="26565"/>
          <a:stretch>
            <a:fillRect/>
          </a:stretch>
        </p:blipFill>
        <p:spPr>
          <a:xfrm>
            <a:off x="4788024" y="980729"/>
            <a:ext cx="331236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нетрадиционного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оборудования в профилактике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плоскостопия способствует- общему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укреплению организма, поддержанию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психомоторного развития на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возрастном уровне; исправлению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имеющейся деформации стопы;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укреплению мышц, формирующих свод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стопы; формированию и закреплению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навыка правильной ходьбы.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_5e96d434983bb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372200" y="3993712"/>
            <a:ext cx="2588067" cy="272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6624736" cy="597666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Обусловлена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негативной тенденцией увеличения числа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дошкольников, имеющих те или иные нарушения осанки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деформацию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стоп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Плоскостопие чаще встречается среди ослабленных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пониженным физическим развитием и слабым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мышечно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связочным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аппаратом.</a:t>
            </a:r>
          </a:p>
          <a:p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дошкольного возраста стопа находится в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интенсивного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развития, ее формирование не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завершено, поэтому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любые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неблагоприятные воздействия могут приводить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возникновению функциональных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отклонений.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389120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такое плоскостопие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статическая деформация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стопы,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характеризующая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уплощением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сводов.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ee4fc999935b343514973222113f1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6185385" cy="44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7200800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для организации работы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предупреждению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плоскостопия обучающихся ДОУ.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двигательных умений и навыков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в соответствии с его индивидуальными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особенностями профилактики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плоскостопия;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спользование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специальных физических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упражнений для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профилактики плоскостопия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для разнообразного по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содержанию и формам сотрудничества, способствующего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конструктивного взаимодействия с родителями.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Создание здоровье сберегающей среды предусматривает наличие    оборудования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инвентаря, 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числе и нестандартного,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способствующего формированию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укреплению мышц стопы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_viber_2021-11-15_11-29-09-795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t="2751" r="9401" b="4851"/>
          <a:stretch>
            <a:fillRect/>
          </a:stretch>
        </p:blipFill>
        <p:spPr>
          <a:xfrm rot="16200000">
            <a:off x="1958183" y="714224"/>
            <a:ext cx="5083617" cy="691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изготовления нестандартного оборудования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профилактике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плоскостопия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использованы материалы.</a:t>
            </a: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Пуговицы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Куски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линолеума и крышки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Киндеры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тряпочки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Мочалки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бельевые веревки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мытья посуды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Деревянные палочки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Цветной фетр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дорожки</a:t>
            </a:r>
          </a:p>
          <a:p>
            <a:pPr algn="ctr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5.jpg"/>
          <p:cNvPicPr>
            <a:picLocks noChangeAspect="1"/>
          </p:cNvPicPr>
          <p:nvPr/>
        </p:nvPicPr>
        <p:blipFill>
          <a:blip r:embed="rId2" cstate="print"/>
          <a:srcRect t="5875" b="18101"/>
          <a:stretch>
            <a:fillRect/>
          </a:stretch>
        </p:blipFill>
        <p:spPr>
          <a:xfrm>
            <a:off x="1691680" y="1412776"/>
            <a:ext cx="5143500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4840002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шарики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106"/>
          <a:stretch>
            <a:fillRect/>
          </a:stretch>
        </p:blipFill>
        <p:spPr>
          <a:xfrm>
            <a:off x="2123728" y="980728"/>
            <a:ext cx="5040560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1431</TotalTime>
  <Words>279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Муниципальное казенное дошкольное образовательное учреждение  детский сад «Солнышко» С. Ключи – Булак.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Веселые шарики</vt:lpstr>
      <vt:lpstr>Догони игрушку</vt:lpstr>
      <vt:lpstr>Палочки - Скалочки</vt:lpstr>
      <vt:lpstr>Веселые счеты</vt:lpstr>
      <vt:lpstr>Художники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Dmitriy</dc:creator>
  <cp:lastModifiedBy>Dmitriy</cp:lastModifiedBy>
  <cp:revision>35</cp:revision>
  <dcterms:created xsi:type="dcterms:W3CDTF">2021-11-11T04:03:40Z</dcterms:created>
  <dcterms:modified xsi:type="dcterms:W3CDTF">2021-11-15T04:40:52Z</dcterms:modified>
</cp:coreProperties>
</file>