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75" r:id="rId3"/>
    <p:sldId id="260" r:id="rId4"/>
    <p:sldId id="259" r:id="rId5"/>
    <p:sldId id="257" r:id="rId6"/>
    <p:sldId id="261" r:id="rId7"/>
    <p:sldId id="262" r:id="rId8"/>
    <p:sldId id="263" r:id="rId9"/>
    <p:sldId id="269" r:id="rId10"/>
    <p:sldId id="278" r:id="rId11"/>
    <p:sldId id="282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E5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>
        <p:scale>
          <a:sx n="71" d="100"/>
          <a:sy n="71" d="100"/>
        </p:scale>
        <p:origin x="-133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364744-0CBC-4D6B-9145-BCABE24FDCF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9DB8F5-BA4D-4C91-9D55-F21AD3D0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129614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казенное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«Солнышко» с.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Ключи-Булак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348880"/>
            <a:ext cx="6534472" cy="42484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+mj-lt"/>
              </a:rPr>
              <a:t>«Шары- Паутинки»</a:t>
            </a:r>
            <a:r>
              <a:rPr lang="ru-RU" sz="4800" b="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</a:p>
          <a:p>
            <a:pPr algn="ctr"/>
            <a:endParaRPr lang="ru-RU" sz="1400" b="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ru-RU" sz="1400" b="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ru-RU" sz="1400" b="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ru-RU" sz="1400" b="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ru-RU" sz="1400" b="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ru-RU" sz="1400" b="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ru-RU" sz="1400" b="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ru-RU" sz="1400" b="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ru-RU" sz="1400" b="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                 Составила   </a:t>
            </a:r>
            <a:r>
              <a:rPr lang="ru-RU" sz="1400" b="0" dirty="0" smtClean="0">
                <a:solidFill>
                  <a:schemeClr val="tx1"/>
                </a:solidFill>
                <a:latin typeface="Constantia" pitchFamily="18" charset="0"/>
              </a:rPr>
              <a:t>воспитатель: Маркова Т </a:t>
            </a:r>
            <a:r>
              <a:rPr lang="ru-RU" sz="1400" b="0" dirty="0" smtClean="0">
                <a:solidFill>
                  <a:schemeClr val="tx1"/>
                </a:solidFill>
                <a:latin typeface="Constantia" pitchFamily="18" charset="0"/>
              </a:rPr>
              <a:t>Ю</a:t>
            </a:r>
          </a:p>
          <a:p>
            <a:pPr algn="ctr"/>
            <a:endParaRPr lang="ru-RU" sz="1400" b="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ru-RU" sz="4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Windows.old.000\Users\Zver\Desktop\капилка\все папки\фото лето\Новая папка (2)\фото\20180413_100920.jpg"/>
          <p:cNvPicPr/>
          <p:nvPr/>
        </p:nvPicPr>
        <p:blipFill>
          <a:blip r:embed="rId2" cstate="print"/>
          <a:srcRect l="4963" r="18544" b="12267"/>
          <a:stretch>
            <a:fillRect/>
          </a:stretch>
        </p:blipFill>
        <p:spPr bwMode="auto">
          <a:xfrm rot="5400000">
            <a:off x="1691678" y="-387423"/>
            <a:ext cx="6120682" cy="727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Windows.old.000\Users\Zver\Desktop\капилка\все папки\фото лето\Новая папка (2)\фото\20180413_100935.jpg"/>
          <p:cNvPicPr/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 rot="5400000">
            <a:off x="1511660" y="368662"/>
            <a:ext cx="5976665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 дню валенти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8429684" cy="642942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857488" y="1643050"/>
            <a:ext cx="3429024" cy="35004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7643866" cy="257176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Желаю  всем  творческих  успехов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20" y="214290"/>
            <a:ext cx="8286808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Введение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844824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Помните,  как  в  детстве,  в  ожидании  любого  праздника  ,  в  школе  или  детском  саду,  вы   видели    поделки  изготовленные из шаров паутинок? Было очень красиво, но как они были сделаны было не понятно.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я хочу познакомить вас  с одной из техник их изготовления.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8460432" y="1600200"/>
            <a:ext cx="2880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357430"/>
            <a:ext cx="8786842" cy="4000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Шары  из ниток  очень  привлекательны.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 требуют  особых  навыков  и  денежных  затрат.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 этих  шаров – паутинок  безгранично: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 просто как  элемент  декора,  и  в  качестве  абажура,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 как  новогодние  игрушки.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 несколько  шаров–паутинок  можно  сделать  игрушки: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снеговиков,  птичек,  рыбок,  зайчиков  и  много  еще,  на что  хватит  фантазии.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472" y="357166"/>
            <a:ext cx="7786742" cy="164307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121444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Жизнь  через  творчество –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к  жизненной  миссии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214554"/>
            <a:ext cx="7704856" cy="42593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Воздушный  шар или:  маленький  объём –аптечные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напальчики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 большой  объем – надувной  мяч.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Нитки – обычные,  мулине, ирис,  шерстяные (по  желанию).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Клей – ПВА  или  силикатный,  канцелярский  и т.д..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Иголка (ушко  зависит  от нитки), ножницы.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Вазелин  или  жирный  крем,  масло.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 украшения:  бисер,  перышки,  бусины, глазки, блестки, картинки из бумаги </a:t>
            </a:r>
          </a:p>
        </p:txBody>
      </p:sp>
      <p:sp>
        <p:nvSpPr>
          <p:cNvPr id="4" name="Овал 3"/>
          <p:cNvSpPr/>
          <p:nvPr/>
        </p:nvSpPr>
        <p:spPr>
          <a:xfrm>
            <a:off x="428596" y="285728"/>
            <a:ext cx="8143932" cy="1714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01056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Материалы  и  инструменты   для  изготовления  поделок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14282" y="214290"/>
            <a:ext cx="8429684" cy="15716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86742" cy="15716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Технология  изготовления  шара- паутинки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1857364"/>
            <a:ext cx="6858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Надуть  шар  до  необходимых  размеров,  на  хвост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шарика  намотать  нитку  (10см)  для  петельки  под  сушку.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2.Смазать  поверхность  шарика  вазелином,  для  облегчения  отсоединения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приклеяных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ниток.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3.Заправить  нить  в  иглу,   проткнуть  в  нижней  части  бутылочки  дырочку,   пропустить  через  клей  иглу  с  ниткой,   вывести  ее  наружу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пропитав,   нитку  клеем.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4.Закрепить   нить  на  хвостике  шара,  равномерно  по  кругу  обматывать  его.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5.Нитки  разных  цветов  дают  красивые  переплетения</a:t>
            </a:r>
            <a:r>
              <a:rPr lang="ru-RU" dirty="0" smtClean="0"/>
              <a:t>.</a:t>
            </a:r>
          </a:p>
          <a:p>
            <a:pPr marL="342900" indent="-342900"/>
            <a:endParaRPr lang="ru-RU" dirty="0"/>
          </a:p>
        </p:txBody>
      </p:sp>
      <p:pic>
        <p:nvPicPr>
          <p:cNvPr id="12" name="Рисунок 11" descr="шар для  рабо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786322"/>
            <a:ext cx="1857388" cy="1857388"/>
          </a:xfrm>
          <a:prstGeom prst="rect">
            <a:avLst/>
          </a:prstGeom>
        </p:spPr>
      </p:pic>
      <p:pic>
        <p:nvPicPr>
          <p:cNvPr id="13" name="Рисунок 12" descr="первые штрих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786322"/>
            <a:ext cx="2000264" cy="1857388"/>
          </a:xfrm>
          <a:prstGeom prst="rect">
            <a:avLst/>
          </a:prstGeom>
        </p:spPr>
      </p:pic>
      <p:pic>
        <p:nvPicPr>
          <p:cNvPr id="14" name="Рисунок 13" descr="первый сл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4786322"/>
            <a:ext cx="1928826" cy="1857388"/>
          </a:xfrm>
          <a:prstGeom prst="rect">
            <a:avLst/>
          </a:prstGeom>
        </p:spPr>
      </p:pic>
      <p:pic>
        <p:nvPicPr>
          <p:cNvPr id="15" name="Рисунок 14" descr="плотная  накрут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786322"/>
            <a:ext cx="2000264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71472" y="214290"/>
            <a:ext cx="8072494" cy="150019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6924700" cy="57150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Вот  готовый  шар - паутинка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законченный вари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060848"/>
            <a:ext cx="4392488" cy="4592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bcef32b998c9eda6a1585eb2c9948a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1857388" cy="1928826"/>
          </a:xfrm>
        </p:spPr>
      </p:pic>
      <p:sp>
        <p:nvSpPr>
          <p:cNvPr id="4" name="Овал 3"/>
          <p:cNvSpPr/>
          <p:nvPr/>
        </p:nvSpPr>
        <p:spPr>
          <a:xfrm>
            <a:off x="357158" y="214290"/>
            <a:ext cx="8286808" cy="1357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353328" cy="8572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Новогодние  шары  -  паутинки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40f0b37a2852b75f6b8c201b6e5c4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928802"/>
            <a:ext cx="1928826" cy="1928826"/>
          </a:xfrm>
          <a:prstGeom prst="rect">
            <a:avLst/>
          </a:prstGeom>
        </p:spPr>
      </p:pic>
      <p:pic>
        <p:nvPicPr>
          <p:cNvPr id="8" name="Рисунок 7" descr="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928802"/>
            <a:ext cx="1928826" cy="1928826"/>
          </a:xfrm>
          <a:prstGeom prst="rect">
            <a:avLst/>
          </a:prstGeom>
        </p:spPr>
      </p:pic>
      <p:pic>
        <p:nvPicPr>
          <p:cNvPr id="9" name="Рисунок 8" descr="7876974f7e773b85dd9eadb9f966e8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928802"/>
            <a:ext cx="2000264" cy="1928826"/>
          </a:xfrm>
          <a:prstGeom prst="rect">
            <a:avLst/>
          </a:prstGeom>
        </p:spPr>
      </p:pic>
      <p:pic>
        <p:nvPicPr>
          <p:cNvPr id="10" name="Рисунок 9" descr="c67709085ba46c6d825620bb229b660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572008"/>
            <a:ext cx="1928826" cy="1928826"/>
          </a:xfrm>
          <a:prstGeom prst="rect">
            <a:avLst/>
          </a:prstGeom>
        </p:spPr>
      </p:pic>
      <p:pic>
        <p:nvPicPr>
          <p:cNvPr id="11" name="Рисунок 10" descr="шар  с перьям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4572008"/>
            <a:ext cx="2000264" cy="2000264"/>
          </a:xfrm>
          <a:prstGeom prst="rect">
            <a:avLst/>
          </a:prstGeom>
        </p:spPr>
      </p:pic>
      <p:pic>
        <p:nvPicPr>
          <p:cNvPr id="12" name="Рисунок 11" descr="P10802601-1024x76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4572008"/>
            <a:ext cx="1928826" cy="2000264"/>
          </a:xfrm>
          <a:prstGeom prst="rect">
            <a:avLst/>
          </a:prstGeom>
        </p:spPr>
      </p:pic>
      <p:pic>
        <p:nvPicPr>
          <p:cNvPr id="13" name="Рисунок 12" descr="1-шарик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4572008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QHxQfQMGZ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1714512" cy="2000264"/>
          </a:xfrm>
        </p:spPr>
      </p:pic>
      <p:sp>
        <p:nvSpPr>
          <p:cNvPr id="4" name="Овал 3"/>
          <p:cNvSpPr/>
          <p:nvPr/>
        </p:nvSpPr>
        <p:spPr>
          <a:xfrm>
            <a:off x="214282" y="214290"/>
            <a:ext cx="8429684" cy="15716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6710386" cy="6429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Игрушки  из  шаров - паутинок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a1d3ad0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143116"/>
            <a:ext cx="1785950" cy="2000264"/>
          </a:xfrm>
          <a:prstGeom prst="rect">
            <a:avLst/>
          </a:prstGeom>
        </p:spPr>
      </p:pic>
      <p:pic>
        <p:nvPicPr>
          <p:cNvPr id="7" name="Рисунок 6" descr="золотая  рыб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143116"/>
            <a:ext cx="1785950" cy="2000264"/>
          </a:xfrm>
          <a:prstGeom prst="rect">
            <a:avLst/>
          </a:prstGeom>
        </p:spPr>
      </p:pic>
      <p:pic>
        <p:nvPicPr>
          <p:cNvPr id="8" name="Рисунок 7" descr="клубничка и лим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2143116"/>
            <a:ext cx="2357454" cy="2000264"/>
          </a:xfrm>
          <a:prstGeom prst="rect">
            <a:avLst/>
          </a:prstGeom>
        </p:spPr>
      </p:pic>
      <p:pic>
        <p:nvPicPr>
          <p:cNvPr id="9" name="Рисунок 8" descr="к дню валентин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714884"/>
            <a:ext cx="2468562" cy="1785950"/>
          </a:xfrm>
          <a:prstGeom prst="rect">
            <a:avLst/>
          </a:prstGeom>
        </p:spPr>
      </p:pic>
      <p:pic>
        <p:nvPicPr>
          <p:cNvPr id="10" name="Рисунок 9" descr="овеч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643446"/>
            <a:ext cx="2428892" cy="1857388"/>
          </a:xfrm>
          <a:prstGeom prst="rect">
            <a:avLst/>
          </a:prstGeom>
        </p:spPr>
      </p:pic>
      <p:pic>
        <p:nvPicPr>
          <p:cNvPr id="13" name="Рисунок 12" descr="857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4714884"/>
            <a:ext cx="2071702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-шар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858869"/>
            <a:ext cx="3744416" cy="3409095"/>
          </a:xfrm>
          <a:prstGeom prst="rect">
            <a:avLst/>
          </a:prstGeom>
        </p:spPr>
      </p:pic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24936" cy="20742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Изготовив вот такие шары и украсив их цветами, листочками и птичками, я изготовила для своей группы </a:t>
            </a:r>
            <a:r>
              <a:rPr lang="ru-RU" sz="2400" b="1" dirty="0" err="1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мобиль</a:t>
            </a:r>
            <a:r>
              <a:rPr lang="ru-RU" sz="2400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 «Весенние настроение»</a:t>
            </a:r>
            <a:endParaRPr lang="ru-RU" sz="2400" b="1" dirty="0">
              <a:solidFill>
                <a:schemeClr val="accent3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Рисунок 9" descr="P10802601-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7" y="2492896"/>
            <a:ext cx="2777451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342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Муниципальное  казенное  дошкольное образовательное  учреждение  детский сад «Солнышко» с. Ключи-Булак </vt:lpstr>
      <vt:lpstr>Слайд 2</vt:lpstr>
      <vt:lpstr>Жизнь  через  творчество –   к  жизненной  миссии</vt:lpstr>
      <vt:lpstr>Материалы  и  инструменты   для  изготовления  поделок</vt:lpstr>
      <vt:lpstr>Технология  изготовления  шара- паутинки</vt:lpstr>
      <vt:lpstr>Вот  готовый  шар - паутинка  </vt:lpstr>
      <vt:lpstr>Новогодние  шары  -  паутинки</vt:lpstr>
      <vt:lpstr>Игрушки  из  шаров - паутинок</vt:lpstr>
      <vt:lpstr>Изготовив вот такие шары и украсив их цветами, листочками и птичками, я изготовила для своей группы мобиль «Весенние настроение»</vt:lpstr>
      <vt:lpstr>Слайд 10</vt:lpstr>
      <vt:lpstr>Слайд 11</vt:lpstr>
      <vt:lpstr>Желаю  всем  творческих  успехов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   дошкольное   образовательное  учреждение детский  сад  №61  комбинированного  вида   </dc:title>
  <dc:creator>Нина</dc:creator>
  <cp:lastModifiedBy>Zverdvd.org</cp:lastModifiedBy>
  <cp:revision>190</cp:revision>
  <dcterms:created xsi:type="dcterms:W3CDTF">2014-02-15T12:12:24Z</dcterms:created>
  <dcterms:modified xsi:type="dcterms:W3CDTF">2022-02-15T16:34:35Z</dcterms:modified>
</cp:coreProperties>
</file>