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74" r:id="rId10"/>
    <p:sldId id="263" r:id="rId11"/>
    <p:sldId id="264" r:id="rId12"/>
    <p:sldId id="265" r:id="rId13"/>
    <p:sldId id="267" r:id="rId14"/>
    <p:sldId id="268" r:id="rId15"/>
    <p:sldId id="270" r:id="rId16"/>
    <p:sldId id="269" r:id="rId17"/>
    <p:sldId id="266" r:id="rId18"/>
    <p:sldId id="275" r:id="rId19"/>
    <p:sldId id="272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AB325-31EC-4C25-8E0D-9BF1ACDCCFB1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FAB1-321E-4032-A608-8AEDAE8D1C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AB325-31EC-4C25-8E0D-9BF1ACDCCFB1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FAB1-321E-4032-A608-8AEDAE8D1C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AB325-31EC-4C25-8E0D-9BF1ACDCCFB1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FAB1-321E-4032-A608-8AEDAE8D1C6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AB325-31EC-4C25-8E0D-9BF1ACDCCFB1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FAB1-321E-4032-A608-8AEDAE8D1C6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AB325-31EC-4C25-8E0D-9BF1ACDCCFB1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FAB1-321E-4032-A608-8AEDAE8D1C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AB325-31EC-4C25-8E0D-9BF1ACDCCFB1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FAB1-321E-4032-A608-8AEDAE8D1C6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AB325-31EC-4C25-8E0D-9BF1ACDCCFB1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FAB1-321E-4032-A608-8AEDAE8D1C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AB325-31EC-4C25-8E0D-9BF1ACDCCFB1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FAB1-321E-4032-A608-8AEDAE8D1C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AB325-31EC-4C25-8E0D-9BF1ACDCCFB1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FAB1-321E-4032-A608-8AEDAE8D1C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AB325-31EC-4C25-8E0D-9BF1ACDCCFB1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FAB1-321E-4032-A608-8AEDAE8D1C6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AB325-31EC-4C25-8E0D-9BF1ACDCCFB1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FAB1-321E-4032-A608-8AEDAE8D1C6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4CAB325-31EC-4C25-8E0D-9BF1ACDCCFB1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582FAB1-321E-4032-A608-8AEDAE8D1C6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87220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«Особенности </a:t>
            </a:r>
            <a:r>
              <a:rPr lang="ru-RU" b="1" dirty="0" smtClean="0"/>
              <a:t>природы,  животные </a:t>
            </a:r>
            <a:r>
              <a:rPr lang="ru-RU" b="1" dirty="0"/>
              <a:t>Арктики и Антарктики»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0133">
            <a:off x="323528" y="3291234"/>
            <a:ext cx="3888432" cy="3166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058">
            <a:off x="4716016" y="2852936"/>
            <a:ext cx="4017126" cy="347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09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Полярная сова и белая куропатка</a:t>
            </a:r>
            <a:endParaRPr lang="ru-RU" dirty="0"/>
          </a:p>
        </p:txBody>
      </p:sp>
      <p:pic>
        <p:nvPicPr>
          <p:cNvPr id="7170" name="Picture 2" descr="http://bigslide.ru/images/29/28189/960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792088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53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Тюлень</a:t>
            </a:r>
            <a:endParaRPr lang="ru-RU" dirty="0"/>
          </a:p>
        </p:txBody>
      </p:sp>
      <p:pic>
        <p:nvPicPr>
          <p:cNvPr id="9218" name="Picture 2" descr="https://img.fonwall.ru/o/ol/tyulen-belek-detenish-mordi.jpg?route=mid&amp;amp;h=7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438118" cy="476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78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Овцебык</a:t>
            </a:r>
            <a:endParaRPr lang="ru-RU" dirty="0"/>
          </a:p>
        </p:txBody>
      </p:sp>
      <p:pic>
        <p:nvPicPr>
          <p:cNvPr id="10242" name="Picture 2" descr="http://www.vokrugsveta.ru/encyclopedia/images/c/cb/Alaska_Musk_O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53357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29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https://myslide.ru/documents_3/51b83844550a4e9f2be0c7cac1eba49f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53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kidsrkids.ru/upload/iblock/e31/e31ae2306faabd8d940c78b63fabd1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7512"/>
            <a:ext cx="8928992" cy="687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40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kidsrkids.ru/upload/iblock/ab9/ab9fcb6b1011d97adcf735ffbfb4dd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" y="116632"/>
            <a:ext cx="9016894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42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Коренные жители</a:t>
            </a:r>
            <a:endParaRPr lang="ru-RU" dirty="0"/>
          </a:p>
        </p:txBody>
      </p:sp>
      <p:pic>
        <p:nvPicPr>
          <p:cNvPr id="12290" name="Picture 2" descr="http://2.bp.blogspot.com/-bcUC_nkmE4M/VMGJkOER3AI/AAAAAAAAK1E/L3hc5li6GcA/s1600/Praatplaat-Noordpool-voor-kleuters-kleuteridee.nl-free-printable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17365"/>
            <a:ext cx="8280920" cy="504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37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ds04.infourok.ru/uploads/ex/132a/001164c1-c112c392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01" y="188640"/>
            <a:ext cx="885698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4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mg.labirint.ru/images/comments_pic/0937/01lab370912523119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1" y="0"/>
            <a:ext cx="90887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832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tatyanamyasnikova.com/wp-content/uploads/2013/10/tam_shusha_11_2007_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" y="0"/>
            <a:ext cx="9138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26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Расположение на глобусе</a:t>
            </a:r>
            <a:endParaRPr lang="ru-RU" dirty="0"/>
          </a:p>
        </p:txBody>
      </p:sp>
      <p:pic>
        <p:nvPicPr>
          <p:cNvPr id="1026" name="Picture 2" descr="https://cdn2.arhivurokov.ru/multiurok/html/2017/11/22/s_5a14a03951dd3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2852936"/>
            <a:ext cx="412845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get-pdb/879561/8d7d2b3a-fd3b-4cd4-9365-9c07248a5844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40968"/>
            <a:ext cx="4489104" cy="336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21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playcast.ru/uploads/2015/03/05/124740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75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Моржи</a:t>
            </a:r>
            <a:endParaRPr lang="ru-RU" dirty="0"/>
          </a:p>
        </p:txBody>
      </p:sp>
      <p:pic>
        <p:nvPicPr>
          <p:cNvPr id="2050" name="Picture 2" descr="http://chert-poberi.ru/wp-content/uploads/proga/111/images1/201710/igor4-21101715013001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69344"/>
            <a:ext cx="7632848" cy="475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10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Белые медведи</a:t>
            </a:r>
            <a:endParaRPr lang="ru-RU" dirty="0"/>
          </a:p>
        </p:txBody>
      </p:sp>
      <p:pic>
        <p:nvPicPr>
          <p:cNvPr id="3074" name="Picture 2" descr="https://o.aolcdn.com/images/dims3/GLOB/legacy_thumbnail/1200x630/format/jpg/quality/85/http%3A%2F%2Fi.huffpost.com%2Fgen%2F1787782%2Fimages%2Fn-POLAR-BEAR-CUBS-628x3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850380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72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Северный олень</a:t>
            </a:r>
            <a:endParaRPr lang="ru-RU" dirty="0"/>
          </a:p>
        </p:txBody>
      </p:sp>
      <p:pic>
        <p:nvPicPr>
          <p:cNvPr id="4098" name="Picture 2" descr="http://loveopium.ru/content/2013/04/tundra/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7200800" cy="456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44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Заяц-беляк</a:t>
            </a:r>
            <a:endParaRPr lang="ru-RU" dirty="0"/>
          </a:p>
        </p:txBody>
      </p:sp>
      <p:pic>
        <p:nvPicPr>
          <p:cNvPr id="5122" name="Picture 2" descr="https://avatars.mds.yandex.net/get-pdb/1025580/800a5bc8-a106-403d-bd47-f827ad865961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763284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1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Песец</a:t>
            </a:r>
            <a:endParaRPr lang="ru-RU" dirty="0"/>
          </a:p>
        </p:txBody>
      </p:sp>
      <p:pic>
        <p:nvPicPr>
          <p:cNvPr id="6146" name="Picture 2" descr="http://www.mvestnik.ru/mvfoto/2017/09/28/pes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70026"/>
            <a:ext cx="7589050" cy="484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88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Птичий базар</a:t>
            </a:r>
            <a:endParaRPr lang="ru-RU" dirty="0"/>
          </a:p>
        </p:txBody>
      </p:sp>
      <p:pic>
        <p:nvPicPr>
          <p:cNvPr id="17410" name="Picture 2" descr="http://www.zin.ru/museum/assets/i/expo/birds/baz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8280920" cy="478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687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cdn.aviaforum.ru/images/2018/06/948338_aff208dd435dd389da25317956b32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97" y="116632"/>
            <a:ext cx="896448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7267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80</TotalTime>
  <Words>30</Words>
  <Application>Microsoft Office PowerPoint</Application>
  <PresentationFormat>Экран (4:3)</PresentationFormat>
  <Paragraphs>12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«Особенности природы,  животные Арктики и Антарктики»</vt:lpstr>
      <vt:lpstr>Расположение на глобусе</vt:lpstr>
      <vt:lpstr>Моржи</vt:lpstr>
      <vt:lpstr>Белые медведи</vt:lpstr>
      <vt:lpstr>Северный олень</vt:lpstr>
      <vt:lpstr>Заяц-беляк</vt:lpstr>
      <vt:lpstr>Песец</vt:lpstr>
      <vt:lpstr>Птичий базар</vt:lpstr>
      <vt:lpstr>Презентация PowerPoint</vt:lpstr>
      <vt:lpstr>Полярная сова и белая куропатка</vt:lpstr>
      <vt:lpstr>Тюлень</vt:lpstr>
      <vt:lpstr>Овцебык</vt:lpstr>
      <vt:lpstr>Презентация PowerPoint</vt:lpstr>
      <vt:lpstr>Презентация PowerPoint</vt:lpstr>
      <vt:lpstr>Презентация PowerPoint</vt:lpstr>
      <vt:lpstr>Коренные жители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«Особенности природы  и животные Арктики и Антарктики»</dc:title>
  <dc:creator>Кристина</dc:creator>
  <cp:lastModifiedBy>Кристина</cp:lastModifiedBy>
  <cp:revision>9</cp:revision>
  <dcterms:created xsi:type="dcterms:W3CDTF">2019-01-20T10:59:46Z</dcterms:created>
  <dcterms:modified xsi:type="dcterms:W3CDTF">2019-01-20T13:56:34Z</dcterms:modified>
</cp:coreProperties>
</file>