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0466" autoAdjust="0"/>
  </p:normalViewPr>
  <p:slideViewPr>
    <p:cSldViewPr>
      <p:cViewPr varScale="1">
        <p:scale>
          <a:sx n="66" d="100"/>
          <a:sy n="66" d="100"/>
        </p:scale>
        <p:origin x="-18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10/21/2019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584176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Муниципальное казённое  дошкольное образовательное учреждение детский сад  «Солнышко» с. Ключи - </a:t>
            </a:r>
            <a:r>
              <a:rPr lang="ru-RU" sz="2200" b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Булак</a:t>
            </a:r>
            <a:r>
              <a:rPr lang="ru-RU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/>
            </a:r>
            <a:br>
              <a:rPr lang="ru-RU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</a:br>
            <a:endParaRPr lang="ru-RU" b="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3204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Дидактическое пособие на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развитие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тактильных </a:t>
            </a:r>
            <a:r>
              <a:rPr lang="ru-RU" sz="4000" b="1" dirty="0" smtClean="0">
                <a:solidFill>
                  <a:srgbClr val="FF0000"/>
                </a:solidFill>
              </a:rPr>
              <a:t>ощущений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: Маркова Т.Ю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6888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699863" cy="65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76864" cy="56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43608" y="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Вязаные тактильные кружки</a:t>
            </a:r>
            <a:endParaRPr lang="ru-RU" sz="3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76064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012"/>
            <a:ext cx="6336704" cy="66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Пустой кружок и </a:t>
            </a:r>
            <a:r>
              <a:rPr lang="ru-RU" dirty="0" err="1" smtClean="0"/>
              <a:t>бусенки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960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37828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367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пособие на развитие тактильных ощущений «Волшебные яблочки»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50064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24371"/>
            <a:ext cx="8459985" cy="634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33884" cy="652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Ребенок играет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22513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832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 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32656"/>
            <a:ext cx="6054824" cy="5904656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Истоки способностей и дарования детей – на кончиках их пальцев , чем больше мастерства в детской руке, тем </a:t>
            </a:r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</a:rPr>
              <a:t>умнее ребенок».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В.А.Сухомлинский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494984" cy="35283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949492" cy="45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851648" cy="2708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является ценным средством воспитания сенсорной активности детей, помогает ребенку узнать, как устроен окружающий мир и расширить его кругозор,   </a:t>
            </a:r>
            <a:r>
              <a:rPr lang="ru-RU" sz="31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cпособствует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формированию личности.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880608" cy="301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4574">
            <a:off x="6086954" y="2407126"/>
            <a:ext cx="2893657" cy="309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0122">
            <a:off x="2869617" y="2417257"/>
            <a:ext cx="3087657" cy="33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на развитие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тактильных ощущений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7854696" cy="5400600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Тактильные ощущения</a:t>
            </a:r>
            <a:r>
              <a:rPr lang="ru-RU" dirty="0" smtClean="0">
                <a:solidFill>
                  <a:srgbClr val="002060"/>
                </a:solidFill>
              </a:rPr>
              <a:t> — одна из форм общения ребенка с окружающим миром. Руки, пальцы, ладошки детей — едва ли не главные органы, приводящие в движение механизм мыслительной деятельности.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Цель создания развивающего пособия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Развитие сенсорного восприятия и тактильной чувствительности детей раннего возраста.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расширять представления детей об окружающем    мире; развивать мелкую моторику, зрительное восприятие, внимание, память; воспитывать познавательный интерес, усидчивость..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Формировать у детей творческое воображение.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Развивать умение устанавливать по тактильным ощущениям поверхность материала (гладкий, шершавый, колючий, пушистый и т. д.)</a:t>
            </a:r>
          </a:p>
          <a:p>
            <a:pPr algn="l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9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Тактильные дощечки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73" y="836712"/>
            <a:ext cx="833334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168" y="-675456"/>
            <a:ext cx="3059832" cy="669674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работы :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Дать ребенку сигнал, чтобы он закрыл глаза;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Вложить в его руки дощечку  с установкой на обследование;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Спросить, что ему напоминает, когда он  гладит поверхность дощечки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Ощущения от прикосновений разные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(пушистого котенка или колючего ежа).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Затем ребенок может открыть глаза и посмотреть  на поверхность дощечки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5733255"/>
            <a:ext cx="7854696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12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867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4012"/>
            <a:ext cx="7632848" cy="65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08912" cy="67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273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Муниципальное казённое  дошкольное образовательное учреждение детский сад  «Солнышко» с. Ключи - Булак </vt:lpstr>
      <vt:lpstr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 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vt:lpstr>
      <vt:lpstr>Ранний возраст - период первоначального ознакомления с окружающей действительностью.  </vt:lpstr>
      <vt:lpstr>Дидактическая игра является ценным средством воспитания сенсорной активности детей, помогает ребенку узнать, как устроен окружающий мир и расширить его кругозор,   cпособствует формированию личности.   </vt:lpstr>
      <vt:lpstr>Дидактические пособия на развитие  тактильных ощущений</vt:lpstr>
      <vt:lpstr>Тактильные дощечки</vt:lpstr>
      <vt:lpstr>Этапы работы :    Дать ребенку сигнал, чтобы он закрыл глаза;     Вложить в его руки дощечку  с установкой на обследование;  Спросить, что ему напоминает, когда он  гладит поверхность дощечки  Ощущения от прикосновений разные  (пушистого котенка или колючего ежа). Затем ребенок может открыть глаза и посмотреть  на поверхность дощечки</vt:lpstr>
      <vt:lpstr>Слайд 8</vt:lpstr>
      <vt:lpstr>Слайд 9</vt:lpstr>
      <vt:lpstr>Слайд 10</vt:lpstr>
      <vt:lpstr>Слайд 11</vt:lpstr>
      <vt:lpstr>Слайд 12</vt:lpstr>
      <vt:lpstr>Слайд 13</vt:lpstr>
      <vt:lpstr>Пустой кружок и бусенки</vt:lpstr>
      <vt:lpstr>Дидактическое пособие на развитие тактильных ощущений «Волшебные яблочки»</vt:lpstr>
      <vt:lpstr>Слайд 16</vt:lpstr>
      <vt:lpstr>Слайд 17</vt:lpstr>
      <vt:lpstr>Ребенок играет</vt:lpstr>
      <vt:lpstr>Слайд 19</vt:lpstr>
      <vt:lpstr>  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 дошкольное образовательное учреждение детский сад  «Солнышко» с. Ключи - Булак </dc:title>
  <dc:creator>User</dc:creator>
  <cp:lastModifiedBy>User</cp:lastModifiedBy>
  <cp:revision>29</cp:revision>
  <dcterms:created xsi:type="dcterms:W3CDTF">2018-11-20T17:13:22Z</dcterms:created>
  <dcterms:modified xsi:type="dcterms:W3CDTF">2019-10-21T07:00:59Z</dcterms:modified>
</cp:coreProperties>
</file>