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4" r:id="rId3"/>
    <p:sldId id="263" r:id="rId4"/>
    <p:sldId id="258" r:id="rId5"/>
    <p:sldId id="259" r:id="rId6"/>
    <p:sldId id="278" r:id="rId7"/>
    <p:sldId id="261" r:id="rId8"/>
    <p:sldId id="281" r:id="rId9"/>
    <p:sldId id="282" r:id="rId10"/>
    <p:sldId id="283" r:id="rId11"/>
    <p:sldId id="262" r:id="rId12"/>
    <p:sldId id="279" r:id="rId13"/>
    <p:sldId id="280" r:id="rId14"/>
    <p:sldId id="277" r:id="rId15"/>
    <p:sldId id="265" r:id="rId16"/>
    <p:sldId id="266" r:id="rId17"/>
    <p:sldId id="272" r:id="rId18"/>
    <p:sldId id="267" r:id="rId19"/>
    <p:sldId id="268" r:id="rId20"/>
    <p:sldId id="269" r:id="rId21"/>
    <p:sldId id="285" r:id="rId22"/>
    <p:sldId id="273" r:id="rId23"/>
    <p:sldId id="274" r:id="rId24"/>
    <p:sldId id="286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5" autoAdjust="0"/>
  </p:normalViewPr>
  <p:slideViewPr>
    <p:cSldViewPr>
      <p:cViewPr varScale="1">
        <p:scale>
          <a:sx n="62" d="100"/>
          <a:sy n="6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9/23/2019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272372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Сенсорное развитие детей раннего возраста через дидактические игры </a:t>
            </a:r>
            <a:b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C:\Users\User\Desktop\igri-dlia-detei-do-goda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12976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doska-vkladysh-geometriya-kvadrat-91798-441356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9019">
            <a:off x="735714" y="3543016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i60413TX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250">
            <a:off x="3348889" y="3725804"/>
            <a:ext cx="2375387" cy="2151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494984" cy="1512168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закрепление цвета , формы, величины ,развитие  мелкой мо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торики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3456384" cy="361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1193">
            <a:off x="3797037" y="3323086"/>
            <a:ext cx="3179800" cy="32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0507">
            <a:off x="5838562" y="1362915"/>
            <a:ext cx="2904527" cy="224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4928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развитие тактильных ощущений    «Массажный мячик» 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  Развитие мелкой моторики, массаж рук, пальцев рук, повышение чувствительности паль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цев. </a:t>
            </a:r>
            <a:br>
              <a:rPr lang="ru-RU" sz="2400" dirty="0" smtClean="0">
                <a:solidFill>
                  <a:srgbClr val="FF0000"/>
                </a:solidFill>
                <a:effectLst/>
              </a:rPr>
            </a:br>
            <a:r>
              <a:rPr lang="ru-RU" sz="2400" dirty="0" smtClean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2160240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4528">
            <a:off x="2126652" y="2162503"/>
            <a:ext cx="1728192" cy="238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9137" y="2485861"/>
            <a:ext cx="2099288" cy="373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50711">
            <a:off x="4140271" y="2657441"/>
            <a:ext cx="2254070" cy="346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16561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развитие тактильных ощущений  «Сухой бассейн»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04864"/>
            <a:ext cx="360040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3240360" cy="338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2312" y="2357264"/>
            <a:ext cx="360040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5841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развитие тактильных ощущений «Чудесный мешочек» 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нахождение знакомых предметов на ощупь</a:t>
            </a:r>
            <a:endParaRPr lang="ru-RU" sz="2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905" y="2204864"/>
            <a:ext cx="2736919" cy="28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7"/>
            <a:ext cx="250227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356992"/>
            <a:ext cx="389740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851648" cy="17008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«Волшебные  бутылочки» 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Использовать для релаксации, развивать  любознательность,  снимать напряжение, вырабатывать усидчивость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64904"/>
            <a:ext cx="38358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4067497" cy="308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889734"/>
            <a:ext cx="2339751" cy="373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4067497" cy="308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692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Веселые</a:t>
            </a:r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пирамидки и вкладыши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» 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5864">
            <a:off x="539553" y="2708921"/>
            <a:ext cx="2448272" cy="35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5812">
            <a:off x="3080764" y="928733"/>
            <a:ext cx="3382029" cy="272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2806">
            <a:off x="6513773" y="2739793"/>
            <a:ext cx="2349524" cy="353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573016"/>
            <a:ext cx="36583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6208" y="3725416"/>
            <a:ext cx="36583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533400" y="260648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«Разложи правильно»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учить детей соотносить предметы по цвету</a:t>
            </a:r>
            <a:endParaRPr lang="ru-RU" sz="2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2636912"/>
            <a:ext cx="8071048" cy="2160240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5308"/>
            <a:ext cx="4427984" cy="400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672408" cy="464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201622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Д/ игра «Веселые прищепки»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рук, тактильной чувствительности у детей, закрепление названия цветов, развивать умение  снимать  и надевать прищепки.</a:t>
            </a:r>
            <a:endParaRPr lang="ru-RU" sz="2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29053"/>
            <a:ext cx="3600400" cy="389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35686">
            <a:off x="4511307" y="2818490"/>
            <a:ext cx="3769387" cy="35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Мазайки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шнуровки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6308">
            <a:off x="89608" y="2759007"/>
            <a:ext cx="3123450" cy="311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406" y="1458039"/>
            <a:ext cx="2567937" cy="37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H:\DCIM\100PHOTO\SAM_24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4804">
            <a:off x="5320026" y="3423718"/>
            <a:ext cx="2773282" cy="289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5799">
            <a:off x="6228184" y="980728"/>
            <a:ext cx="2376264" cy="249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6308">
            <a:off x="194942" y="2760789"/>
            <a:ext cx="3123450" cy="311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5910808" cy="3140968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Матрешки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учить детей выполнять простые действия с предметами: открывать и закрывать матрешки, вкладывать и вынимать предметы. Вводить понятие слов большой, маленький.</a:t>
            </a:r>
            <a:endParaRPr lang="ru-RU" sz="27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717032"/>
            <a:ext cx="2153086" cy="277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7478">
            <a:off x="3275086" y="3146125"/>
            <a:ext cx="2314455" cy="307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7" y="4005064"/>
            <a:ext cx="3096344" cy="25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31683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Сенсорное развитие детей раннего возраста через дидактические игры </a:t>
            </a:r>
            <a:b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C:\Users\User\Desktop\igri-dlia-detei-do-goda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12976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doska-vkladysh-geometriya-kvadrat-91798-441356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9019">
            <a:off x="735714" y="3543016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i60413TX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250">
            <a:off x="3348889" y="3725804"/>
            <a:ext cx="2375387" cy="2151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5622776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Логические  кубики    </a:t>
            </a:r>
            <a:b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научит соотносить вид отверстия с фигурой-вкладышем, соотносить цвета — развивает мышление, учит ребенка думать</a:t>
            </a:r>
            <a:endParaRPr lang="ru-RU" sz="27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2830">
            <a:off x="1259632" y="3134216"/>
            <a:ext cx="3888432" cy="34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507" y="2492896"/>
            <a:ext cx="306539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5622776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«Половинки» </a:t>
            </a:r>
            <a:b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закрепить понятие «Игрушки», учить складывать целое изображение из двух частей, развивать зрительное восприятие, память , речь, мелкую моторику рук.</a:t>
            </a:r>
            <a:endParaRPr lang="ru-RU" sz="27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7677" y="404664"/>
            <a:ext cx="250632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31718"/>
            <a:ext cx="2592288" cy="362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8232">
            <a:off x="3323547" y="3469157"/>
            <a:ext cx="2766649" cy="32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452" y="2780928"/>
            <a:ext cx="3200356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6198840" cy="3140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Конструктор и конструктор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Lego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конструктором развивают творческие и умственные способности ребёнка, его самостоятельность, усидчивость, внимание, произвольность, совершенствуют мелкую и крупную моторику.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6423">
            <a:off x="640257" y="2683745"/>
            <a:ext cx="3726790" cy="35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89678"/>
            <a:ext cx="3960440" cy="397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591080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Игры в кукольном уголке</a:t>
            </a:r>
            <a:r>
              <a:rPr lang="ru-RU" sz="31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Учить группировать предметы, закрепить их </a:t>
            </a:r>
            <a:r>
              <a:rPr lang="ru-RU" sz="28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названия,цвет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95555"/>
            <a:ext cx="3744416" cy="47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7703">
            <a:off x="4553708" y="2210508"/>
            <a:ext cx="3323980" cy="435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5910808" cy="720080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64704"/>
            <a:ext cx="6030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является ценным средством воспитания сенсорной активности детей, помогает ребенку узнать, как устроен окружающий мир и расширить его кругозор,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cпособствует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формированию личности.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68760"/>
            <a:ext cx="7206952" cy="266429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 игры нет, и не может быть полноценного умственного развития.»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/>
              </a:rPr>
            </a:br>
            <a:r>
              <a:rPr lang="ru-RU" sz="3600" dirty="0" smtClean="0">
                <a:solidFill>
                  <a:srgbClr val="FF0000"/>
                </a:solidFill>
                <a:effectLst/>
              </a:rPr>
              <a:t>                                                                                                            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Сухомлинский В.А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741368"/>
            <a:ext cx="6054824" cy="1166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6774904" cy="2160240"/>
          </a:xfrm>
          <a:prstGeom prst="rect">
            <a:avLst/>
          </a:prstGeom>
          <a:effectLst/>
          <a:scene3d>
            <a:camera prst="orthographicFront"/>
            <a:lightRig rig="freezing" dir="t">
              <a:rot lat="0" lon="0" rev="5640000"/>
            </a:lightRig>
          </a:scene3d>
          <a:sp3d>
            <a:bevelT w="139700" prst="cross"/>
          </a:sp3d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4981135"/>
            <a:ext cx="684691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6624736" cy="36724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Благоприятное развитие умственного, физического, эстетического воспитания в значительной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степени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зависит от уровня сенсорного развития детей. Сенсорное развитие содержит в себе ряд задач: одна из них — формирование у человека представлений о сенсорных эталон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heaclub.ru/tim/9dc9d11c77e10386a568964f674bf596/prostie-igri-s-kubik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152" y="3933056"/>
            <a:ext cx="2895240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7854696" cy="38164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Ранний возраст - период первоначального ознакомления с окружающей действительностью. Сенсорное развитие ребенка - это получение малышом знаний о свойствах предметов •форме •величине •размере •положении в пространстве •запахе •вкусе .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30" y="2852936"/>
            <a:ext cx="400953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00953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649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200800" cy="5112568"/>
          </a:xfrm>
        </p:spPr>
        <p:txBody>
          <a:bodyPr>
            <a:no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ощущения и восприятие происходит процесс освоения малышом всего многообразия окружающего мира.  Насколько хорошо будет развит ребенок в раннем детстве, настолько просто и естественно он будет овладевать новым в зрелом возрасте.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пока малыш слишком мал, ему необходимы ежедневные впечатления. Чем разнообразнее будет наполнена среда обитания младенца, тем активнее будет его сенсорное развитие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30352" y="-171400"/>
            <a:ext cx="7772400" cy="1008112"/>
          </a:xfrm>
        </p:spPr>
        <p:txBody>
          <a:bodyPr>
            <a:noAutofit/>
          </a:bodyPr>
          <a:lstStyle/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 предметно-развивающей среды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8475">
            <a:off x="251520" y="3789040"/>
            <a:ext cx="34563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036" y="3717032"/>
            <a:ext cx="3984070" cy="247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8845">
            <a:off x="1668708" y="1354673"/>
            <a:ext cx="3960078" cy="231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74">
            <a:off x="6059621" y="1244389"/>
            <a:ext cx="2405585" cy="269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149080"/>
            <a:ext cx="18325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5760640" cy="30243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пособия находящиеся в наших игровых зонах соответствуют возрастным особенностям детей .Разнообразие их стимулирует познание ребенка, формирует понятие о сенсорных эталонах. 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71800" y="4509120"/>
            <a:ext cx="5616296" cy="18722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H:\DCIM\100PHOTO\SAM_24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4789">
            <a:off x="3205702" y="3709806"/>
            <a:ext cx="2428182" cy="257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4837">
            <a:off x="323528" y="3284984"/>
            <a:ext cx="2808312" cy="30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064500"/>
            <a:ext cx="2552328" cy="453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9498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закрепление цвета, формы, величины,  развитие мелкой моторик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92896"/>
            <a:ext cx="3307723" cy="392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4963">
            <a:off x="6804248" y="1772816"/>
            <a:ext cx="2339752" cy="306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5921">
            <a:off x="467545" y="2348880"/>
            <a:ext cx="3228992" cy="348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494984" cy="10801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закрепление  цвета, формы, величины ,развитие мелкой моторики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0745">
            <a:off x="4700662" y="1539361"/>
            <a:ext cx="3235780" cy="414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5225">
            <a:off x="417315" y="2265902"/>
            <a:ext cx="3671741" cy="36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292</Words>
  <Application>Microsoft Office PowerPoint</Application>
  <PresentationFormat>Экран (4:3)</PresentationFormat>
  <Paragraphs>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  Сенсорное развитие детей раннего возраста через дидактические игры  </vt:lpstr>
      <vt:lpstr>    Сенсорное развитие детей раннего возраста через дидактические игры  </vt:lpstr>
      <vt:lpstr>Благоприятное развитие умственного, физического, эстетического воспитания в значительной степени зависит от уровня сенсорного развития детей. Сенсорное развитие содержит в себе ряд задач: одна из них — формирование у человека представлений о сенсорных эталон</vt:lpstr>
      <vt:lpstr> </vt:lpstr>
      <vt:lpstr>. </vt:lpstr>
      <vt:lpstr>. </vt:lpstr>
      <vt:lpstr>        Дидактические пособия находящиеся в наших игровых зонах соответствуют возрастным особенностям детей .Разнообразие их стимулирует познание ребенка, формирует понятие о сенсорных эталонах.  </vt:lpstr>
      <vt:lpstr>Дидактические игры на закрепление цвета, формы, величины,  развитие мелкой моторики</vt:lpstr>
      <vt:lpstr>Дидактические игры на закрепление  цвета, формы, величины ,развитие мелкой моторики</vt:lpstr>
      <vt:lpstr>Дидактические игры на закрепление цвета , формы, величины ,развитие  мелкой моторики</vt:lpstr>
      <vt:lpstr>Дидактические игры на развитие тактильных ощущений    «Массажный мячик»  цель:  Развитие мелкой моторики, массаж рук, пальцев рук, повышение чувствительности пальцев.  .  </vt:lpstr>
      <vt:lpstr>Дидактические игры на развитие тактильных ощущений  «Сухой бассейн»  </vt:lpstr>
      <vt:lpstr>Дидактические игры на развитие тактильных ощущений «Чудесный мешочек»   цель: нахождение знакомых предметов на ощупь</vt:lpstr>
      <vt:lpstr>«Волшебные  бутылочки»   цель: Использовать для релаксации, развивать  любознательность,  снимать напряжение, вырабатывать усидчивость.</vt:lpstr>
      <vt:lpstr>«Веселые пирамидки и вкладыши» </vt:lpstr>
      <vt:lpstr>Дидактическая игра «Разложи правильно»  цель: учить детей соотносить предметы по цвету</vt:lpstr>
      <vt:lpstr>Д/ игра «Веселые прищепки»  цель: развитие мелкой моторики рук, тактильной чувствительности у детей, закрепление названия цветов, развивать умение  снимать  и надевать прищепки.</vt:lpstr>
      <vt:lpstr>Мазайки и шнуровки</vt:lpstr>
      <vt:lpstr>Матрешки  цель: учить детей выполнять простые действия с предметами: открывать и закрывать матрешки, вкладывать и вынимать предметы. Вводить понятие слов большой, маленький.</vt:lpstr>
      <vt:lpstr>Логические  кубики     цель: научит соотносить вид отверстия с фигурой-вкладышем, соотносить цвета — развивает мышление, учит ребенка думать</vt:lpstr>
      <vt:lpstr>Дидактическая игра «Половинки»  цель: закрепить понятие «Игрушки», учить складывать целое изображение из двух частей, развивать зрительное восприятие, память , речь, мелкую моторику рук.</vt:lpstr>
      <vt:lpstr>Конструктор и конструктор Lego         Игры с конструктором развивают творческие и умственные способности ребёнка, его самостоятельность, усидчивость, внимание, произвольность, совершенствуют мелкую и крупную моторику.. </vt:lpstr>
      <vt:lpstr>Игры в кукольном уголке  цель: Учить группировать предметы, закрепить их названия,цвет.</vt:lpstr>
      <vt:lpstr>Слайд 24</vt:lpstr>
      <vt:lpstr>«Без игры нет, и не может быть полноценного умственного развития.»                                                                                                               Сухомлинский В.А</vt:lpstr>
      <vt:lpstr>Спасибо за внимание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Сенсорное развитие детей раннего возраста через дидактические игры  </dc:title>
  <dc:creator>User</dc:creator>
  <cp:lastModifiedBy>User</cp:lastModifiedBy>
  <cp:revision>47</cp:revision>
  <dcterms:created xsi:type="dcterms:W3CDTF">2018-05-09T11:28:17Z</dcterms:created>
  <dcterms:modified xsi:type="dcterms:W3CDTF">2019-09-23T08:09:22Z</dcterms:modified>
</cp:coreProperties>
</file>