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sldIdLst>
    <p:sldId id="256" r:id="rId2"/>
    <p:sldId id="257" r:id="rId3"/>
    <p:sldId id="271" r:id="rId4"/>
    <p:sldId id="273" r:id="rId5"/>
    <p:sldId id="259" r:id="rId6"/>
    <p:sldId id="272" r:id="rId7"/>
    <p:sldId id="262" r:id="rId8"/>
    <p:sldId id="258" r:id="rId9"/>
    <p:sldId id="264" r:id="rId10"/>
    <p:sldId id="278" r:id="rId11"/>
    <p:sldId id="260" r:id="rId12"/>
    <p:sldId id="263" r:id="rId13"/>
    <p:sldId id="266" r:id="rId14"/>
    <p:sldId id="267" r:id="rId15"/>
    <p:sldId id="268" r:id="rId16"/>
    <p:sldId id="269" r:id="rId17"/>
    <p:sldId id="274" r:id="rId18"/>
    <p:sldId id="275" r:id="rId19"/>
    <p:sldId id="276" r:id="rId20"/>
    <p:sldId id="277" r:id="rId21"/>
    <p:sldId id="27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412" autoAdjust="0"/>
  </p:normalViewPr>
  <p:slideViewPr>
    <p:cSldViewPr>
      <p:cViewPr>
        <p:scale>
          <a:sx n="50" d="100"/>
          <a:sy n="50" d="100"/>
        </p:scale>
        <p:origin x="-1650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11/16/2020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atyana2014.markova@yandex.r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ds03.infourok.ru/uploads/ex/0d61/00003470-0837ca5c/img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317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286000" y="26903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404664"/>
            <a:ext cx="9144000" cy="1194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МКДОУ «Солнышко» с. Ключи –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Булак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7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7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sz="7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Юные туристы</a:t>
            </a:r>
            <a:r>
              <a:rPr lang="ru-RU" sz="7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7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7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7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7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3200" dirty="0" smtClean="0">
              <a:solidFill>
                <a:srgbClr val="002060"/>
              </a:solidFill>
            </a:endParaRPr>
          </a:p>
          <a:p>
            <a:pPr algn="ctr"/>
            <a:endParaRPr lang="ru-RU" sz="4000" dirty="0" smtClean="0">
              <a:solidFill>
                <a:srgbClr val="002060"/>
              </a:solidFill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-4177809"/>
            <a:ext cx="9144000" cy="11064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0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0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Осенняя пора, очей очарованье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0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Воспитатель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Маркова Т.Ю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64779" y="3244334"/>
            <a:ext cx="38144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hlinkClick r:id="rId3"/>
              </a:rPr>
              <a:t>tatyana2014.markova@yandex.ru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ds04.infourok.ru/uploads/ex/0c70/000367cf-a2417e54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t="10034"/>
          <a:stretch>
            <a:fillRect/>
          </a:stretch>
        </p:blipFill>
        <p:spPr bwMode="auto">
          <a:xfrm>
            <a:off x="4788024" y="692697"/>
            <a:ext cx="352839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1196752"/>
            <a:ext cx="3079543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ds04.infourok.ru/uploads/ex/0c70/000367cf-a2417e54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32656"/>
            <a:ext cx="3888432" cy="589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04664"/>
            <a:ext cx="3460885" cy="5748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ds04.infourok.ru/uploads/ex/0c70/000367cf-a2417e54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08653"/>
            <a:ext cx="4032448" cy="627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ds04.infourok.ru/uploads/ex/0c70/000367cf-a2417e54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6" y="260648"/>
            <a:ext cx="4032449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ds04.infourok.ru/uploads/ex/0c70/000367cf-a2417e54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28014"/>
            <a:ext cx="4104456" cy="65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ds04.infourok.ru/uploads/ex/0c70/000367cf-a2417e54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-1"/>
            <a:ext cx="9144000" cy="6858001"/>
          </a:xfrm>
          <a:prstGeom prst="rect">
            <a:avLst/>
          </a:prstGeom>
          <a:noFill/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620688"/>
            <a:ext cx="3732959" cy="5647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8" name="Picture 4" descr="F:\ФОТО НА КОНКУРС\Новая папка\IMG-ca7f6ba5042bc8d26b703d19c2af840c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268760"/>
            <a:ext cx="3672408" cy="410445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ds04.infourok.ru/uploads/ex/0c70/000367cf-a2417e54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700808"/>
            <a:ext cx="288355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908720"/>
            <a:ext cx="3349638" cy="446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ds04.infourok.ru/uploads/ex/0c70/000367cf-a2417e54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7029400"/>
            <a:ext cx="8222792" cy="14618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620688"/>
            <a:ext cx="3326184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908720"/>
            <a:ext cx="3384376" cy="5259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ds04.infourok.ru/uploads/ex/0c70/000367cf-a2417e54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133856"/>
            <a:ext cx="5914035" cy="1051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260648"/>
            <a:ext cx="3664540" cy="6288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ds04.infourok.ru/uploads/ex/0c70/000367cf-a2417e54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7029400"/>
            <a:ext cx="8222792" cy="14618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4104456" cy="640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s://fs00.infourok.ru/images/doc/280/285607/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03449"/>
            <a:ext cx="9539536" cy="755883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86000" y="260648"/>
            <a:ext cx="55983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>
              <a:solidFill>
                <a:srgbClr val="002060"/>
              </a:solidFill>
            </a:endParaRPr>
          </a:p>
          <a:p>
            <a:endParaRPr lang="ru-RU" sz="2800" dirty="0" smtClean="0">
              <a:solidFill>
                <a:srgbClr val="002060"/>
              </a:solidFill>
            </a:endParaRPr>
          </a:p>
          <a:p>
            <a:endParaRPr lang="ru-RU" sz="2800" dirty="0" smtClean="0">
              <a:solidFill>
                <a:srgbClr val="002060"/>
              </a:solidFill>
            </a:endParaRPr>
          </a:p>
          <a:p>
            <a:pPr algn="ctr"/>
            <a:endParaRPr lang="ru-RU" sz="2800" dirty="0" smtClean="0">
              <a:solidFill>
                <a:srgbClr val="002060"/>
              </a:solidFill>
            </a:endParaRPr>
          </a:p>
          <a:p>
            <a:pPr algn="ctr"/>
            <a:endParaRPr lang="ru-RU" sz="2800" dirty="0" smtClean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71800" y="1556792"/>
            <a:ext cx="59046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 природы в мире людям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Даже дня прожить нельзя.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 давайте к ней мы будем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Относиться, как друзья.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при всем честном народе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Добавляем мы потом: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Нужно помогать природе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 Но со знаньем и умом!!!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ds04.infourok.ru/uploads/ex/0c70/000367cf-a2417e54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7029400"/>
            <a:ext cx="8222792" cy="14618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1628800"/>
            <a:ext cx="597666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ds04.infourok.ru/uploads/ex/0c70/000367cf-a2417e54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03848" y="764704"/>
            <a:ext cx="576064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Всё хорошее в детях из детства! 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истоки добра пробудить? 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Прикоснуться к природе всем сердцем: 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Удивиться, узнать, полюбить! 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хотим, чтоб земля расцветала. 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Росли как цветы, малыши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Чтоб для них экология стала 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наукой, а частью души!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s://fs00.infourok.ru/images/doc/280/285607/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7424"/>
            <a:ext cx="9144000" cy="724542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771800" y="980728"/>
            <a:ext cx="5688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.</a:t>
            </a:r>
            <a:endParaRPr lang="ru-RU" sz="24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0"/>
            <a:ext cx="62464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>
              <a:solidFill>
                <a:srgbClr val="002060"/>
              </a:solidFill>
            </a:endParaRPr>
          </a:p>
          <a:p>
            <a:endParaRPr lang="ru-RU" sz="2800" dirty="0" smtClean="0">
              <a:solidFill>
                <a:srgbClr val="002060"/>
              </a:solidFill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Направлять активную деятельность дошкольника на осознанное сохранение природы; Воспитывать в дошкольниках гуманно- ценностное отношение к природе; Воспитывать любовь к животному и растительному миру; Формировать у детей экологические знания культуры и отношение к природе.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s://fs00.infourok.ru/images/doc/280/285607/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24542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411760" y="1196752"/>
            <a:ext cx="5688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979712" y="980728"/>
            <a:ext cx="65527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детской площадке так интересно,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Наверное, это уже всем известно!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ходим, гулять, наблюдать и играть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Природу любить и ее охранять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ds04.infourok.ru/uploads/ex/0c70/000367cf-a2417e54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5" y="332656"/>
            <a:ext cx="5112569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s://fs00.infourok.ru/images/doc/280/285607/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7424"/>
            <a:ext cx="9144000" cy="724542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771800" y="980728"/>
            <a:ext cx="5688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.</a:t>
            </a:r>
            <a:endParaRPr lang="ru-RU" sz="24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22531" name="Picture 3" descr="F:\ФОТО НА КОНКУРС\Новая папка\IMG-746c461196f49d10b82072a4546d50e3-V.jpg"/>
          <p:cNvPicPr>
            <a:picLocks noChangeAspect="1" noChangeArrowheads="1"/>
          </p:cNvPicPr>
          <p:nvPr/>
        </p:nvPicPr>
        <p:blipFill>
          <a:blip r:embed="rId3" cstate="print"/>
          <a:srcRect b="18479"/>
          <a:stretch>
            <a:fillRect/>
          </a:stretch>
        </p:blipFill>
        <p:spPr bwMode="auto">
          <a:xfrm>
            <a:off x="3563888" y="0"/>
            <a:ext cx="4536504" cy="659735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ds04.infourok.ru/uploads/ex/0c70/000367cf-a2417e54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21506" name="Picture 2" descr="F:\ФОТО НА КОНКУРС\Новая папка\IMG-82dd65a7a8c647158e1ca907d41e9950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32656"/>
            <a:ext cx="4824536" cy="619268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ds04.infourok.ru/uploads/ex/0c70/000367cf-a2417e54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692696"/>
            <a:ext cx="3895350" cy="504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548680"/>
            <a:ext cx="3403328" cy="605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ds04.infourok.ru/uploads/ex/0c70/000367cf-a2417e54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692696"/>
            <a:ext cx="3384376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484784"/>
            <a:ext cx="3119004" cy="4962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475</TotalTime>
  <Words>157</Words>
  <Application>Microsoft Office PowerPoint</Application>
  <PresentationFormat>Экран (4:3)</PresentationFormat>
  <Paragraphs>86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Default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10</cp:revision>
  <dcterms:created xsi:type="dcterms:W3CDTF">2020-10-22T05:10:25Z</dcterms:created>
  <dcterms:modified xsi:type="dcterms:W3CDTF">2020-11-16T16:01:46Z</dcterms:modified>
</cp:coreProperties>
</file>