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2" r:id="rId3"/>
    <p:sldId id="264" r:id="rId4"/>
    <p:sldId id="263" r:id="rId5"/>
    <p:sldId id="259" r:id="rId6"/>
    <p:sldId id="261" r:id="rId7"/>
    <p:sldId id="265" r:id="rId8"/>
    <p:sldId id="266" r:id="rId9"/>
    <p:sldId id="275" r:id="rId10"/>
    <p:sldId id="276" r:id="rId11"/>
    <p:sldId id="267" r:id="rId12"/>
    <p:sldId id="274" r:id="rId13"/>
    <p:sldId id="268" r:id="rId14"/>
    <p:sldId id="269" r:id="rId15"/>
    <p:sldId id="270" r:id="rId16"/>
    <p:sldId id="271" r:id="rId17"/>
    <p:sldId id="277" r:id="rId18"/>
    <p:sldId id="278" r:id="rId19"/>
    <p:sldId id="272" r:id="rId20"/>
    <p:sldId id="273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2/15/2022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229200"/>
            <a:ext cx="3024336" cy="576063"/>
          </a:xfrm>
        </p:spPr>
        <p:txBody>
          <a:bodyPr>
            <a:normAutofit/>
          </a:bodyPr>
          <a:lstStyle/>
          <a:p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136815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«Солнышко» с.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Ключи-Булак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 МОЯ СИБИРСКАЯ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g0.liveinternet.ru/images/attach/d/2/150/698/150698222_MOS_34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7525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80" y="620688"/>
            <a:ext cx="7056804" cy="529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 noChangeAspect="1"/>
          </p:cNvPicPr>
          <p:nvPr/>
        </p:nvPicPr>
        <p:blipFill>
          <a:blip cstate="print" r:embed="rId2"/>
          <a:srcRect r="16"/>
          <a:stretch>
            <a:fillRect/>
          </a:stretch>
        </p:blipFill>
        <p:spPr bwMode="auto">
          <a:xfrm>
            <a:off x="611560" y="548680"/>
            <a:ext cx="3672408" cy="547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644008" y="548680"/>
            <a:ext cx="3810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 noChangeAspect="1"/>
          </p:cNvPicPr>
          <p:nvPr/>
        </p:nvPicPr>
        <p:blipFill>
          <a:blip cstate="print" r:embed="rId2"/>
          <a:srcRect r="16"/>
          <a:stretch>
            <a:fillRect/>
          </a:stretch>
        </p:blipFill>
        <p:spPr bwMode="auto">
          <a:xfrm>
            <a:off x="611560" y="548680"/>
            <a:ext cx="3672408" cy="555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644008" y="548680"/>
            <a:ext cx="3810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76864" cy="58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663" y="476672"/>
            <a:ext cx="417681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1764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80636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 noChangeAspect="1"/>
          </p:cNvPicPr>
          <p:nvPr/>
        </p:nvPicPr>
        <p:blipFill>
          <a:blip cstate="print" r:embed="rId2"/>
          <a:srcRect b="-38" r="3"/>
          <a:stretch>
            <a:fillRect/>
          </a:stretch>
        </p:blipFill>
        <p:spPr bwMode="auto">
          <a:xfrm>
            <a:off x="1242799" y="620688"/>
            <a:ext cx="692960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 noChangeAspect="1"/>
          </p:cNvPicPr>
          <p:nvPr/>
        </p:nvPicPr>
        <p:blipFill>
          <a:blip cstate="print" r:embed="rId2"/>
          <a:srcRect b="40" r="28"/>
          <a:stretch>
            <a:fillRect/>
          </a:stretch>
        </p:blipFill>
        <p:spPr bwMode="auto">
          <a:xfrm>
            <a:off x="1043608" y="620688"/>
            <a:ext cx="6790219" cy="507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 noChangeAspect="1"/>
          </p:cNvPicPr>
          <p:nvPr/>
        </p:nvPicPr>
        <p:blipFill>
          <a:blip cstate="print" r:embed="rId2"/>
          <a:srcRect b="-19" r="-4"/>
          <a:stretch>
            <a:fillRect/>
          </a:stretch>
        </p:blipFill>
        <p:spPr bwMode="auto">
          <a:xfrm>
            <a:off x="827584" y="404664"/>
            <a:ext cx="73057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620688"/>
            <a:ext cx="7488832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 помощь в подготовке дидактического материала для ознакомления детей с историей Братского района оказали родители.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Семья Тельнова Захара изготовила макет «Ангарская деревня»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294" y="3284984"/>
            <a:ext cx="4767941" cy="33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852405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24744"/>
            <a:ext cx="712879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Современных детей трудно чем-то удивить, привлечь их внимание и поэтому нужно придумывать какие-то способы, для того, чтобы педагогический процесс воспитания и обучения детей был продуктивный. Один из наиболее эффективных способов является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1271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700808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Мой дом родной, моя земля 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мой край родной.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Отсюда родом, здесь я и  живу.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Своею скромной красотой неповторимой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Известен край мой, им я очень дорожу.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1"/>
            <a:ext cx="8524056" cy="12241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b="1" dirty="0" lang="ru-RU" smtClean="0"/>
              <a:t>                      </a:t>
            </a:r>
            <a:endParaRPr dirty="0"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835696" y="1852955"/>
            <a:ext cx="64087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mtClean="0">
              <a:latin charset="0" pitchFamily="18" typeface="Times New Roman"/>
              <a:cs charset="0" pitchFamily="18" typeface="Times New Roman"/>
            </a:endParaRPr>
          </a:p>
          <a:p>
            <a:r>
              <a:rPr dirty="0" lang="ru-RU" smtClean="0" sz="2800">
                <a:latin charset="0" pitchFamily="18" typeface="Times New Roman"/>
                <a:cs charset="0" pitchFamily="18" typeface="Times New Roman"/>
              </a:rPr>
              <a:t> </a:t>
            </a: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117"/>
          <a:stretch>
            <a:fillRect/>
          </a:stretch>
        </p:blipFill>
        <p:spPr bwMode="auto">
          <a:xfrm>
            <a:off x="1187624" y="980728"/>
            <a:ext cx="6696744" cy="521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524056" cy="560345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«Да…Много лет прошло с тех пор!»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Да… много лет прошло с тех пор!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А был когда-то лес густой;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Травой поросший вековой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Ангарский берег расписной.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Да...много лет прошло с тех пор!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Ворчали волны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И вьюги грозно ветровые 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Несли морозы годовые.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С тех пор прошло уж много лет!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На старом месте лес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Растет прекрасный город,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Пусть небольших, но все-таки чудес!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Там люди, добрые душой,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Снега, пьянящие собой,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И много сердцу мест родимых,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Разлукою непобедимых.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Тебя, мой Братск, я понимаю!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Таким, как есть, воспринимаю!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Живи, любимый городок,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Мой милый сердцу уголок.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1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обобщить знания детей о родной сибирской земле.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Расширять представления детей о родном крае. Продолжать знакомить детей с достопримечательностями города Братска и Братского района, в котором живут дети. Воспитывать любовь и уважение к своей малой родине, к старшему поколению. Формировать интерес к разнообразным зданиям и сооружениям.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cstate="print" r:embed="rId2"/>
          <a:srcRect b="19"/>
          <a:stretch>
            <a:fillRect/>
          </a:stretch>
        </p:blipFill>
        <p:spPr bwMode="auto">
          <a:xfrm>
            <a:off x="611560" y="692696"/>
            <a:ext cx="796916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0851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042" y="404664"/>
            <a:ext cx="390143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112568" cy="585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64750" cy="559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405</TotalTime>
  <Words>121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Zverdvd.org</cp:lastModifiedBy>
  <cp:revision>8</cp:revision>
  <dcterms:created xsi:type="dcterms:W3CDTF">2020-10-29T07:24:58Z</dcterms:created>
  <dcterms:modified xsi:type="dcterms:W3CDTF">2022-02-15T03:20:12Z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1483283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