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97" r:id="rId4"/>
    <p:sldId id="257" r:id="rId5"/>
    <p:sldId id="258" r:id="rId6"/>
    <p:sldId id="268" r:id="rId7"/>
    <p:sldId id="262" r:id="rId8"/>
    <p:sldId id="276" r:id="rId9"/>
    <p:sldId id="285" r:id="rId10"/>
    <p:sldId id="274" r:id="rId11"/>
    <p:sldId id="298" r:id="rId12"/>
    <p:sldId id="260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94660"/>
  </p:normalViewPr>
  <p:slideViewPr>
    <p:cSldViewPr>
      <p:cViewPr>
        <p:scale>
          <a:sx n="76" d="100"/>
          <a:sy n="76" d="100"/>
        </p:scale>
        <p:origin x="-9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340F9-D6CA-456D-AFCF-F495FCCDE30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2C6DD-AD0A-4662-92CD-E3DD113322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82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2C6DD-AD0A-4662-92CD-E3DD113322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07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13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8.wdp"/><Relationship Id="rId5" Type="http://schemas.openxmlformats.org/officeDocument/2006/relationships/image" Target="../media/image45.png"/><Relationship Id="rId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13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18" Type="http://schemas.microsoft.com/office/2007/relationships/hdphoto" Target="../media/hdphoto17.wdp"/><Relationship Id="rId3" Type="http://schemas.microsoft.com/office/2007/relationships/hdphoto" Target="../media/hdphoto14.wdp"/><Relationship Id="rId7" Type="http://schemas.microsoft.com/office/2007/relationships/hdphoto" Target="../media/hdphoto15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microsoft.com/office/2007/relationships/hdphoto" Target="../media/hdphoto16.wdp"/><Relationship Id="rId10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836712"/>
            <a:ext cx="5328592" cy="2232248"/>
          </a:xfrm>
        </p:spPr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Microsoft YaHei" pitchFamily="34" charset="-122"/>
                <a:cs typeface="Arial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Microsoft YaHei" pitchFamily="34" charset="-122"/>
                <a:cs typeface="Arial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icrosoft YaHei" pitchFamily="34" charset="-122"/>
              </a:rPr>
              <a:t>УГОЛОК БЕЗОПАСНОСТИ </a:t>
            </a:r>
            <a:br>
              <a:rPr lang="ru-RU" sz="3600" b="1" dirty="0" smtClean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icrosoft YaHei" pitchFamily="34" charset="-122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icrosoft YaHei" pitchFamily="34" charset="-122"/>
              </a:rPr>
              <a:t>В СТАРШЕ-ПОДГОТОВИТЕЛЬНОЙ ГРУППЕ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085184"/>
            <a:ext cx="5832648" cy="5760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Автор: </a:t>
            </a:r>
            <a:r>
              <a:rPr lang="ru-RU" sz="1800" dirty="0" err="1" smtClean="0">
                <a:solidFill>
                  <a:schemeClr val="tx1"/>
                </a:solidFill>
              </a:rPr>
              <a:t>Отарьян</a:t>
            </a:r>
            <a:r>
              <a:rPr lang="ru-RU" sz="1800" dirty="0" smtClean="0">
                <a:solidFill>
                  <a:schemeClr val="tx1"/>
                </a:solidFill>
              </a:rPr>
              <a:t> Ирина Анатольевна, воспитатель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308" y="93886"/>
            <a:ext cx="8208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Муниципальное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казенное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дошкольное образовательное учреждение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детский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сад «Солнышко»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2346" y="6345589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. Ключи-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Булак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0466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Игры  детей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35200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945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48017" cy="55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44824"/>
            <a:ext cx="3600400" cy="28849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879873"/>
            <a:ext cx="3672408" cy="2812926"/>
          </a:xfrm>
        </p:spPr>
      </p:pic>
    </p:spTree>
    <p:extLst>
      <p:ext uri="{BB962C8B-B14F-4D97-AF65-F5344CB8AC3E}">
        <p14:creationId xmlns:p14="http://schemas.microsoft.com/office/powerpoint/2010/main" xmlns="" val="41780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Наполняемость уголка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7211144" cy="4968552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dirty="0" smtClean="0"/>
              <a:t> </a:t>
            </a:r>
            <a:r>
              <a:rPr lang="ru-RU" sz="1800" dirty="0" smtClean="0"/>
              <a:t>Стихи</a:t>
            </a:r>
            <a:endParaRPr lang="ru-RU" sz="1800" dirty="0" smtClean="0"/>
          </a:p>
          <a:p>
            <a:r>
              <a:rPr lang="ru-RU" sz="1800" dirty="0" smtClean="0"/>
              <a:t>Подвижные игры</a:t>
            </a:r>
          </a:p>
          <a:p>
            <a:r>
              <a:rPr lang="ru-RU" sz="1800" dirty="0" smtClean="0"/>
              <a:t>Дидактические </a:t>
            </a:r>
            <a:r>
              <a:rPr lang="ru-RU" sz="1800" dirty="0" smtClean="0"/>
              <a:t>игры</a:t>
            </a:r>
          </a:p>
          <a:p>
            <a:r>
              <a:rPr lang="ru-RU" sz="1800" dirty="0" smtClean="0"/>
              <a:t>Раскраски</a:t>
            </a:r>
          </a:p>
          <a:p>
            <a:r>
              <a:rPr lang="ru-RU" sz="1800" dirty="0" smtClean="0"/>
              <a:t>Лото</a:t>
            </a:r>
          </a:p>
          <a:p>
            <a:r>
              <a:rPr lang="ru-RU" sz="1800" dirty="0" smtClean="0"/>
              <a:t>Дорожные знаки</a:t>
            </a:r>
          </a:p>
          <a:p>
            <a:r>
              <a:rPr lang="ru-RU" sz="1800" dirty="0" smtClean="0"/>
              <a:t>Дорога с машинками, дома, фигурки людей</a:t>
            </a:r>
          </a:p>
          <a:p>
            <a:r>
              <a:rPr lang="ru-RU" sz="1800" dirty="0" smtClean="0"/>
              <a:t>Жезлы</a:t>
            </a:r>
          </a:p>
          <a:p>
            <a:r>
              <a:rPr lang="ru-RU" sz="1800" dirty="0" smtClean="0"/>
              <a:t>Фуражка (маска)</a:t>
            </a:r>
          </a:p>
          <a:p>
            <a:r>
              <a:rPr lang="ru-RU" sz="1800" dirty="0" smtClean="0"/>
              <a:t>Развивающие игры</a:t>
            </a:r>
          </a:p>
          <a:p>
            <a:r>
              <a:rPr lang="ru-RU" sz="1800" dirty="0" smtClean="0"/>
              <a:t>Картотека</a:t>
            </a:r>
          </a:p>
          <a:p>
            <a:r>
              <a:rPr lang="ru-RU" sz="1800" dirty="0" smtClean="0"/>
              <a:t>Атрибуты для </a:t>
            </a:r>
            <a:r>
              <a:rPr lang="ru-RU" sz="1800" dirty="0" err="1" smtClean="0"/>
              <a:t>с\р</a:t>
            </a:r>
            <a:r>
              <a:rPr lang="ru-RU" sz="1800" smtClean="0"/>
              <a:t> игр</a:t>
            </a:r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988840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2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33265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Уголок безопасности в нашей группе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700808"/>
            <a:ext cx="473652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esktop\ФОТО НА КОНКУРС 2019\IMG_20190924_1226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024336" cy="445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СТИХИ, ДИДАКТИЧЕСКИЕ ИГРЫ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2952328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2952328" cy="403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0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игры, картотека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476"/>
          <a:stretch>
            <a:fillRect/>
          </a:stretch>
        </p:blipFill>
        <p:spPr bwMode="auto">
          <a:xfrm>
            <a:off x="1763688" y="2132856"/>
            <a:ext cx="28623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user\Desktop\ФОТО НА КОНКУРС 2019\IMG_20190924_143823.jpg"/>
          <p:cNvPicPr>
            <a:picLocks noChangeAspect="1" noChangeArrowheads="1"/>
          </p:cNvPicPr>
          <p:nvPr/>
        </p:nvPicPr>
        <p:blipFill>
          <a:blip r:embed="rId3" cstate="print"/>
          <a:srcRect t="13700" b="16279"/>
          <a:stretch>
            <a:fillRect/>
          </a:stretch>
        </p:blipFill>
        <p:spPr bwMode="auto">
          <a:xfrm>
            <a:off x="5004048" y="2204864"/>
            <a:ext cx="3312368" cy="3729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5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Дорожные знаки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3101231" cy="37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24073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Развивающие игры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68052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55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83671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dirty="0" smtClean="0">
                <a:solidFill>
                  <a:srgbClr val="0B3E04"/>
                </a:solidFill>
                <a:latin typeface="Georgia" pitchFamily="18" charset="0"/>
                <a:ea typeface="Microsoft YaHei" pitchFamily="34" charset="-122"/>
                <a:cs typeface="Arial" charset="0"/>
              </a:rPr>
              <a:t>Развивающие игры</a:t>
            </a:r>
            <a:endParaRPr lang="ru-RU" sz="3600" b="1" dirty="0">
              <a:solidFill>
                <a:srgbClr val="0B3E04"/>
              </a:solidFill>
              <a:latin typeface="Georgia" pitchFamily="18" charset="0"/>
              <a:ea typeface="Microsoft YaHei" pitchFamily="34" charset="-122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4807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634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4391" y="188640"/>
            <a:ext cx="3894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Развивающие игры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5608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07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79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УГОЛОК БЕЗОПАСНОСТИ  В СТАРШЕ-ПОДГОТОВИТЕЛЬНОЙ ГРУППЕ</vt:lpstr>
      <vt:lpstr>Слайд 2</vt:lpstr>
      <vt:lpstr>Слайд 3</vt:lpstr>
      <vt:lpstr>СТИХИ, ДИДАКТИЧЕСКИЕ ИГРЫ</vt:lpstr>
      <vt:lpstr>Подвижные игры, картотека</vt:lpstr>
      <vt:lpstr>Дорожные знаки</vt:lpstr>
      <vt:lpstr>Развивающие игры</vt:lpstr>
      <vt:lpstr>Слайд 8</vt:lpstr>
      <vt:lpstr>Слайд 9</vt:lpstr>
      <vt:lpstr>Слайд 10</vt:lpstr>
      <vt:lpstr>Слайд 11</vt:lpstr>
      <vt:lpstr>Сюжетно-ролевые игры</vt:lpstr>
      <vt:lpstr>Наполняемость уголка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user</cp:lastModifiedBy>
  <cp:revision>84</cp:revision>
  <dcterms:created xsi:type="dcterms:W3CDTF">2017-11-06T09:36:21Z</dcterms:created>
  <dcterms:modified xsi:type="dcterms:W3CDTF">2019-09-24T07:57:39Z</dcterms:modified>
</cp:coreProperties>
</file>