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4" r:id="rId5"/>
    <p:sldId id="272" r:id="rId6"/>
    <p:sldId id="273" r:id="rId7"/>
    <p:sldId id="275" r:id="rId8"/>
    <p:sldId id="259" r:id="rId9"/>
    <p:sldId id="271" r:id="rId10"/>
    <p:sldId id="260" r:id="rId11"/>
    <p:sldId id="280" r:id="rId12"/>
    <p:sldId id="279" r:id="rId13"/>
    <p:sldId id="277" r:id="rId14"/>
    <p:sldId id="276" r:id="rId15"/>
    <p:sldId id="281" r:id="rId16"/>
    <p:sldId id="282" r:id="rId17"/>
    <p:sldId id="284" r:id="rId18"/>
    <p:sldId id="286" r:id="rId19"/>
    <p:sldId id="287" r:id="rId20"/>
    <p:sldId id="288" r:id="rId21"/>
    <p:sldId id="264" r:id="rId22"/>
    <p:sldId id="261" r:id="rId23"/>
    <p:sldId id="285" r:id="rId24"/>
    <p:sldId id="283" r:id="rId25"/>
    <p:sldId id="265" r:id="rId26"/>
    <p:sldId id="269" r:id="rId27"/>
    <p:sldId id="28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5D933C9-B717-49A1-9A23-594C61DA9AFD}" type="datetimeFigureOut">
              <a:rPr lang="ru-RU" smtClean="0"/>
              <a:pPr/>
              <a:t>16.02.2022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6DAAD43-527E-4170-BED1-8536DAC596C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81000" y="1700808"/>
            <a:ext cx="8458200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effectLst/>
              </a:rPr>
              <a:t>Взаимодействие</a:t>
            </a:r>
            <a:br>
              <a:rPr lang="ru-RU" dirty="0" smtClean="0">
                <a:effectLst/>
              </a:rPr>
            </a:br>
            <a:r>
              <a:rPr lang="ru-RU" dirty="0" smtClean="0">
                <a:effectLst/>
              </a:rPr>
              <a:t> </a:t>
            </a:r>
            <a:r>
              <a:rPr lang="ru-RU" dirty="0">
                <a:effectLst/>
              </a:rPr>
              <a:t>с родителями по экологическому воспитанию </a:t>
            </a:r>
            <a:r>
              <a:rPr lang="ru-RU" dirty="0" smtClean="0">
                <a:effectLst/>
              </a:rPr>
              <a:t>дошкольников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52120" y="3886200"/>
            <a:ext cx="3187080" cy="1487016"/>
          </a:xfrm>
        </p:spPr>
        <p:txBody>
          <a:bodyPr>
            <a:normAutofit/>
          </a:bodyPr>
          <a:lstStyle/>
          <a:p>
            <a:r>
              <a:rPr lang="ru-RU" sz="1600" dirty="0" err="1" smtClean="0"/>
              <a:t>Отарьян</a:t>
            </a:r>
            <a:r>
              <a:rPr lang="ru-RU" sz="1600" dirty="0" smtClean="0"/>
              <a:t> И.А., воспитатель</a:t>
            </a:r>
          </a:p>
          <a:p>
            <a:r>
              <a:rPr lang="ru-RU" sz="1600" dirty="0" smtClean="0"/>
              <a:t>МКДОУ </a:t>
            </a:r>
            <a:r>
              <a:rPr lang="ru-RU" sz="1600" dirty="0" smtClean="0"/>
              <a:t>«Солнышко»</a:t>
            </a:r>
          </a:p>
          <a:p>
            <a:r>
              <a:rPr lang="ru-RU" sz="1600" dirty="0" smtClean="0"/>
              <a:t>с. Ключи-</a:t>
            </a:r>
            <a:r>
              <a:rPr lang="ru-RU" sz="1600" dirty="0" err="1" smtClean="0"/>
              <a:t>Булак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26892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</a:t>
            </a:r>
            <a:r>
              <a:rPr lang="ru-RU" dirty="0" smtClean="0"/>
              <a:t>          Участие </a:t>
            </a:r>
            <a:r>
              <a:rPr lang="ru-RU" dirty="0"/>
              <a:t>в выставках:</a:t>
            </a:r>
          </a:p>
        </p:txBody>
      </p:sp>
      <p:pic>
        <p:nvPicPr>
          <p:cNvPr id="2050" name="Picture 2" descr="D:\Users7\Кристина\Desktop\доклад экология\Новая папка (2)\IMG_20170922_1319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4783"/>
            <a:ext cx="3528392" cy="499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Users7\Кристина\Desktop\доклад экология\Новая папка (2)\IMG_20170922_131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86062"/>
            <a:ext cx="4134017" cy="503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20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Участие в выставках:</a:t>
            </a:r>
            <a:endParaRPr lang="ru-RU" dirty="0"/>
          </a:p>
        </p:txBody>
      </p:sp>
      <p:pic>
        <p:nvPicPr>
          <p:cNvPr id="3074" name="Picture 2" descr="D:\Users7\Кристина\Desktop\доклад экология\Новая папка (2)\IMG_20170922_1319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888432" cy="5102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7\Кристина\Desktop\доклад экология\Новая папка (2)\IMG_20170922_132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5796" y="1412776"/>
            <a:ext cx="4442213" cy="513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Участие в выставках:</a:t>
            </a:r>
            <a:endParaRPr lang="ru-RU" dirty="0"/>
          </a:p>
        </p:txBody>
      </p:sp>
      <p:pic>
        <p:nvPicPr>
          <p:cNvPr id="4098" name="Picture 2" descr="D:\Users7\Кристина\Desktop\доклад экология\Новая папка (2)\IMG_20170922_1319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72816"/>
            <a:ext cx="3456384" cy="48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7\Кристина\Desktop\доклад экология\DSC030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5163873" cy="484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Изготовление кормушек:</a:t>
            </a:r>
            <a:endParaRPr lang="ru-RU" dirty="0"/>
          </a:p>
        </p:txBody>
      </p:sp>
      <p:pic>
        <p:nvPicPr>
          <p:cNvPr id="5122" name="Picture 2" descr="D:\Users7\Кристина\Desktop\доклад экология\20161212_1145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43" y="1554162"/>
            <a:ext cx="8265821" cy="47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Изготовление кормушек:</a:t>
            </a:r>
            <a:endParaRPr lang="ru-RU" dirty="0"/>
          </a:p>
        </p:txBody>
      </p:sp>
      <p:pic>
        <p:nvPicPr>
          <p:cNvPr id="6146" name="Picture 2" descr="D:\Users7\Кристина\Desktop\доклад экология\IMG_20161130_1143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44093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7\Кристина\Desktop\доклад экология\IMG_20161130_1148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366378"/>
            <a:ext cx="4233664" cy="523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79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Огород на окне</a:t>
            </a:r>
            <a:endParaRPr lang="ru-RU" dirty="0"/>
          </a:p>
        </p:txBody>
      </p:sp>
      <p:pic>
        <p:nvPicPr>
          <p:cNvPr id="1026" name="Picture 2" descr="D:\Users7\Кристина\Desktop\доклад экология\P30-04-14_03.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4162"/>
            <a:ext cx="7488832" cy="47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49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Огород на окне</a:t>
            </a:r>
            <a:endParaRPr lang="ru-RU" dirty="0"/>
          </a:p>
        </p:txBody>
      </p:sp>
      <p:pic>
        <p:nvPicPr>
          <p:cNvPr id="2050" name="Picture 2" descr="D:\Users7\Кристина\Desktop\доклад экология\P30-04-14_03.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632848" cy="475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5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Заготовка природного материала</a:t>
            </a:r>
            <a:endParaRPr lang="ru-RU" dirty="0"/>
          </a:p>
        </p:txBody>
      </p:sp>
      <p:pic>
        <p:nvPicPr>
          <p:cNvPr id="1026" name="Picture 2" descr="C:\Users\user\AppData\Local\Temp\Tmp_winarcView\на рабочую почту\DSC051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4162"/>
            <a:ext cx="6624736" cy="50431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Отдых на природе с родителями</a:t>
            </a:r>
            <a:endParaRPr lang="ru-RU" dirty="0"/>
          </a:p>
        </p:txBody>
      </p:sp>
      <p:pic>
        <p:nvPicPr>
          <p:cNvPr id="3074" name="Picture 2" descr="C:\Users\user\AppData\Local\Temp\Tmp_winarcView\на рабочую почту\DSC030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554162"/>
            <a:ext cx="6696744" cy="48044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Занятия по экологии</a:t>
            </a:r>
            <a:endParaRPr lang="ru-RU" dirty="0"/>
          </a:p>
        </p:txBody>
      </p:sp>
      <p:pic>
        <p:nvPicPr>
          <p:cNvPr id="4098" name="Picture 2" descr="C:\Users\user\AppData\Local\Temp\Tmp_winarcView\на рабочую почту\DSC04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54162"/>
            <a:ext cx="7416824" cy="4755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24744"/>
            <a:ext cx="8686800" cy="3600400"/>
          </a:xfrm>
        </p:spPr>
        <p:txBody>
          <a:bodyPr>
            <a:noAutofit/>
          </a:bodyPr>
          <a:lstStyle/>
          <a:p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В наше время проблемы экологического воспитания вышли на первый план, и им уделяют все больше внимания. Почему эти проблемы стали </a:t>
            </a: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актуальными?</a:t>
            </a:r>
            <a:b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effectLst/>
                <a:latin typeface="Times New Roman" pitchFamily="18" charset="0"/>
                <a:cs typeface="Times New Roman" pitchFamily="18" charset="0"/>
              </a:rPr>
              <a:t>Причина 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– в деятельности человека в природе, часто безграмотная, неправильная с экологической точки зрения, расточительная, ведущая к нарушению экологического равновесия.</a:t>
            </a:r>
            <a:b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80112" y="4365104"/>
            <a:ext cx="3411488" cy="208823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77072"/>
            <a:ext cx="5508104" cy="254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Родительское собрание </a:t>
            </a:r>
            <a:endParaRPr lang="ru-RU" dirty="0"/>
          </a:p>
        </p:txBody>
      </p:sp>
      <p:pic>
        <p:nvPicPr>
          <p:cNvPr id="5122" name="Picture 2" descr="C:\Users\user\AppData\Local\Temp\Tmp_winarcView\на рабочую почту\DSC04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554162"/>
            <a:ext cx="7704856" cy="4755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effectLst/>
              </a:rPr>
              <a:t>                             театр</a:t>
            </a:r>
            <a:endParaRPr lang="ru-RU" dirty="0"/>
          </a:p>
        </p:txBody>
      </p:sp>
      <p:pic>
        <p:nvPicPr>
          <p:cNvPr id="6" name="Picture 2" descr="D:\Users7\Кристина\Desktop\доклад экология\DSC046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4162"/>
            <a:ext cx="8208912" cy="4971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899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Чтение литературы</a:t>
            </a:r>
            <a:endParaRPr lang="ru-RU" dirty="0"/>
          </a:p>
        </p:txBody>
      </p:sp>
      <p:pic>
        <p:nvPicPr>
          <p:cNvPr id="8195" name="Picture 3" descr="D:\Users7\Кристина\Desktop\доклад экология\DSC046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4163"/>
            <a:ext cx="8280920" cy="497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Мусор в дело!</a:t>
            </a:r>
            <a:endParaRPr lang="ru-RU" dirty="0"/>
          </a:p>
        </p:txBody>
      </p:sp>
      <p:pic>
        <p:nvPicPr>
          <p:cNvPr id="2050" name="Picture 2" descr="C:\Users\user\AppData\Local\Temp\Tmp_winarcView\на рабочую почту\DSC049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554162"/>
            <a:ext cx="6768752" cy="49711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Озеленение участка</a:t>
            </a:r>
            <a:endParaRPr lang="ru-RU" dirty="0"/>
          </a:p>
        </p:txBody>
      </p:sp>
      <p:pic>
        <p:nvPicPr>
          <p:cNvPr id="4" name="Объект 3" descr="https://im0-tub-ru.yandex.net/i?id=510d39b5b4d733312816f5b42d4f6759-l&amp;n=13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02581"/>
            <a:ext cx="7632848" cy="48507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29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Изготовление </a:t>
            </a:r>
            <a:r>
              <a:rPr lang="ru-RU" dirty="0" err="1" smtClean="0"/>
              <a:t>лэпбуков</a:t>
            </a:r>
            <a:endParaRPr lang="ru-RU" dirty="0"/>
          </a:p>
        </p:txBody>
      </p:sp>
      <p:pic>
        <p:nvPicPr>
          <p:cNvPr id="9218" name="Picture 2" descr="D:\Users7\Кристина\Desktop\доклад экология\DSC035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4162"/>
            <a:ext cx="7776864" cy="489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37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Работаем </a:t>
            </a:r>
            <a:r>
              <a:rPr lang="ru-RU" dirty="0"/>
              <a:t>по принципам: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3170982"/>
          </a:xfrm>
        </p:spPr>
        <p:txBody>
          <a:bodyPr/>
          <a:lstStyle/>
          <a:p>
            <a:r>
              <a:rPr lang="ru-RU" dirty="0"/>
              <a:t>Доброжелательный стиль общения педагогов с родителями,</a:t>
            </a:r>
          </a:p>
          <a:p>
            <a:r>
              <a:rPr lang="ru-RU" dirty="0"/>
              <a:t>Индивидуальный подход,</a:t>
            </a:r>
          </a:p>
          <a:p>
            <a:r>
              <a:rPr lang="ru-RU" dirty="0"/>
              <a:t>Сотрудничество, а не наставничество.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189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Спасибо за внимание!</a:t>
            </a:r>
            <a:endParaRPr lang="ru-RU" dirty="0"/>
          </a:p>
        </p:txBody>
      </p:sp>
      <p:pic>
        <p:nvPicPr>
          <p:cNvPr id="6146" name="Picture 2" descr="C:\Users\user\AppData\Local\Temp\Tmp_winarcView\на рабочую почту\DSC049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0892" y="1554163"/>
            <a:ext cx="6034616" cy="45259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5204048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effectLst/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400" dirty="0">
                <a:effectLst/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формирование начал экологической культуры, становление осознанно-правильного отношения к природе во всем ее многообразии, к людям, охраняющим ее. И, кроме того, отношение к себе как части природы. Понимание ценности жизни и здоровья и их зависимости от окружающей среды.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effectLst/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:1. 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показать родителям необходимость воспитания у детей экологической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культуры. Подвести 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к пониманию важности проблемы взаимоотношения человека с природой и последствий деятельности человека в ней.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      2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. Расширить представления родителей о том, что в природе ничто не исчезает бесследно и очень важно научить ребенка защищать природу, любить ее и уметь охранять.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      3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. Повысить уровень экологической культуры и информированность родителей о проблеме обращения с отходами с помощью информационных сообщений.</a:t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           4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>. Побудить интерес к созданию благоприятной окружающей среды </a:t>
            </a:r>
            <a:r>
              <a:rPr lang="ru-RU" sz="2000" dirty="0" smtClean="0">
                <a:effectLst/>
                <a:latin typeface="Times New Roman" pitchFamily="18" charset="0"/>
                <a:cs typeface="Times New Roman" pitchFamily="18" charset="0"/>
              </a:rPr>
              <a:t>поселка.</a:t>
            </a:r>
            <a: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10800000" flipV="1">
            <a:off x="6228184" y="5229200"/>
            <a:ext cx="2763416" cy="144015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5085184"/>
            <a:ext cx="3106316" cy="177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131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   природное </a:t>
            </a:r>
            <a:r>
              <a:rPr lang="ru-RU" dirty="0">
                <a:effectLst/>
              </a:rPr>
              <a:t>окружение в детском саду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уголки природы во всех группах,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правильно оформленный и возделанный участок, дающие возможность постоянного непосредственного общения с природой;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организация систематических наблюдений за природными явлениями и объектами,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приобщение детей к регулярному труду.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 участках ДОУ - создание специальных площадок природы, естественных уголков с дикорастущими растениями, экологическая тропа и т. д.</a:t>
            </a:r>
          </a:p>
        </p:txBody>
      </p:sp>
    </p:spTree>
    <p:extLst>
      <p:ext uri="{BB962C8B-B14F-4D97-AF65-F5344CB8AC3E}">
        <p14:creationId xmlns:p14="http://schemas.microsoft.com/office/powerpoint/2010/main" val="36475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effectLst/>
              </a:rPr>
              <a:t>   природное </a:t>
            </a:r>
            <a:r>
              <a:rPr lang="ru-RU" dirty="0">
                <a:effectLst/>
              </a:rPr>
              <a:t>окружение в детском саду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       Уголок природы в группах:</a:t>
            </a:r>
            <a:endParaRPr lang="ru-RU" dirty="0"/>
          </a:p>
        </p:txBody>
      </p:sp>
      <p:pic>
        <p:nvPicPr>
          <p:cNvPr id="3074" name="Picture 2" descr="C:\Users\331A~1\AppData\Local\Temp\Rar$DIa0.939\img2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12" y="3184016"/>
            <a:ext cx="3902952" cy="28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7\Кристина\Desktop\img2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3184016"/>
            <a:ext cx="4054996" cy="2837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45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Наблюдения за объектами</a:t>
            </a:r>
            <a:endParaRPr lang="ru-RU" dirty="0"/>
          </a:p>
        </p:txBody>
      </p:sp>
      <p:pic>
        <p:nvPicPr>
          <p:cNvPr id="4098" name="Picture 2" descr="D:\Users7\Кристина\Desktop\доклад экология\DSC047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5068294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7\Кристина\Desktop\доклад экология\DSC04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5" y="1124743"/>
            <a:ext cx="4777617" cy="271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06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Приобщение к труду</a:t>
            </a:r>
            <a:endParaRPr lang="ru-RU" dirty="0"/>
          </a:p>
        </p:txBody>
      </p:sp>
      <p:pic>
        <p:nvPicPr>
          <p:cNvPr id="5122" name="Picture 2" descr="D:\Users7\Кристина\Desktop\доклад экология\Новая папка (2)\IMG_20170921_1156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22621"/>
            <a:ext cx="3528392" cy="458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7\Кристина\Desktop\доклад экология\Новая папка (2)\IMG_20170727_125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58909"/>
            <a:ext cx="3799770" cy="465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61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45963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effectLst/>
              </a:rPr>
              <a:t>Формы работы с родителями по экологическому воспитанию: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44825"/>
            <a:ext cx="8668072" cy="3312368"/>
          </a:xfrm>
        </p:spPr>
        <p:txBody>
          <a:bodyPr>
            <a:normAutofit fontScale="32500" lnSpcReduction="20000"/>
          </a:bodyPr>
          <a:lstStyle/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Анкетирование.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Беседы,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консультации и сообщения экологической направленности для родительского уголка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Домашнее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задание - участие в выставках,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поделки кормушек.</a:t>
            </a:r>
            <a:endParaRPr lang="ru-RU" sz="8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Привлечение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родителей к совместной с детьми трудовой деятельности на участке и в уголке природы.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Выпуск 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экологических альбомов, </a:t>
            </a:r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dirty="0">
                <a:latin typeface="Times New Roman" pitchFamily="18" charset="0"/>
                <a:cs typeface="Times New Roman" pitchFamily="18" charset="0"/>
              </a:rPr>
              <a:t>папок- передвижек.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Участие в выставках:</a:t>
            </a:r>
            <a:endParaRPr lang="ru-RU" dirty="0"/>
          </a:p>
        </p:txBody>
      </p:sp>
      <p:pic>
        <p:nvPicPr>
          <p:cNvPr id="1026" name="Picture 2" descr="D:\Users7\Кристина\Desktop\доклад экология\DSC0139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357651" cy="33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Users7\Кристина\Desktop\доклад экология\DSC01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1599210"/>
            <a:ext cx="4464255" cy="348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840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287</TotalTime>
  <Words>273</Words>
  <Application>Microsoft Office PowerPoint</Application>
  <PresentationFormat>Экран (4:3)</PresentationFormat>
  <Paragraphs>44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Трек</vt:lpstr>
      <vt:lpstr>Взаимодействие  с родителями по экологическому воспитанию дошкольников </vt:lpstr>
      <vt:lpstr>В наше время проблемы экологического воспитания вышли на первый план, и им уделяют все больше внимания. Почему эти проблемы стали актуальными? Причина – в деятельности человека в природе, часто безграмотная, неправильная с экологической точки зрения, расточительная, ведущая к нарушению экологического равновесия. </vt:lpstr>
      <vt:lpstr>Цель: формирование начал экологической культуры, становление осознанно-правильного отношения к природе во всем ее многообразии, к людям, охраняющим ее. И, кроме того, отношение к себе как части природы. Понимание ценности жизни и здоровья и их зависимости от окружающей среды. Задачи:1.  показать родителям необходимость воспитания у детей экологической культуры. Подвести к пониманию важности проблемы взаимоотношения человека с природой и последствий деятельности человека в ней.            2. Расширить представления родителей о том, что в природе ничто не исчезает бесследно и очень важно научить ребенка защищать природу, любить ее и уметь охранять.            3. Повысить уровень экологической культуры и информированность родителей о проблеме обращения с отходами с помощью информационных сообщений.            4. Побудить интерес к созданию благоприятной окружающей среды поселка. </vt:lpstr>
      <vt:lpstr>   природное окружение в детском саду</vt:lpstr>
      <vt:lpstr>   природное окружение в детском саду</vt:lpstr>
      <vt:lpstr>        Наблюдения за объектами</vt:lpstr>
      <vt:lpstr>                Приобщение к труду</vt:lpstr>
      <vt:lpstr>Формы работы с родителями по экологическому воспитанию: </vt:lpstr>
      <vt:lpstr>            Участие в выставках:</vt:lpstr>
      <vt:lpstr>           Участие в выставках:</vt:lpstr>
      <vt:lpstr>            Участие в выставках:</vt:lpstr>
      <vt:lpstr>             Участие в выставках:</vt:lpstr>
      <vt:lpstr>          Изготовление кормушек:</vt:lpstr>
      <vt:lpstr>         Изготовление кормушек:</vt:lpstr>
      <vt:lpstr>                  Огород на окне</vt:lpstr>
      <vt:lpstr>                    Огород на окне</vt:lpstr>
      <vt:lpstr>Заготовка природного материала</vt:lpstr>
      <vt:lpstr>   Отдых на природе с родителями</vt:lpstr>
      <vt:lpstr>              Занятия по экологии</vt:lpstr>
      <vt:lpstr>          Родительское собрание </vt:lpstr>
      <vt:lpstr>                             театр</vt:lpstr>
      <vt:lpstr>               Чтение литературы</vt:lpstr>
      <vt:lpstr>                    Мусор в дело!</vt:lpstr>
      <vt:lpstr>              Озеленение участка</vt:lpstr>
      <vt:lpstr>          Изготовление лэпбуков</vt:lpstr>
      <vt:lpstr>           Работаем по принципам:</vt:lpstr>
      <vt:lpstr>             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работы  с родителями по экологическому воспитанию детей</dc:title>
  <dc:creator>Кристина</dc:creator>
  <cp:lastModifiedBy>Кристина</cp:lastModifiedBy>
  <cp:revision>29</cp:revision>
  <dcterms:created xsi:type="dcterms:W3CDTF">2017-11-19T03:20:40Z</dcterms:created>
  <dcterms:modified xsi:type="dcterms:W3CDTF">2022-02-15T22:49:54Z</dcterms:modified>
</cp:coreProperties>
</file>