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САД «СОЛНЫШКО»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204865"/>
            <a:ext cx="633670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Мастер-класс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изготовления макета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Осень в нашем лесу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детей 3-4 лет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Новикова Г.Ф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5760640" cy="20742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итоге получается такое вот познавательное пособие для детей, при помощи которого детей можно знакомить с жизнью нашего леса наглядно.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Галия\Pictures\2020-10\IMG_20201028_161618.jpg"/>
          <p:cNvPicPr/>
          <p:nvPr/>
        </p:nvPicPr>
        <p:blipFill>
          <a:blip r:embed="rId3" cstate="print"/>
          <a:srcRect t="21796"/>
          <a:stretch>
            <a:fillRect/>
          </a:stretch>
        </p:blipFill>
        <p:spPr bwMode="auto">
          <a:xfrm>
            <a:off x="1979712" y="2132856"/>
            <a:ext cx="496855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048672" cy="16561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Знакомить с деревьями нашего края,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расширить знания о деревьях: особенности строения, произрастания и возможности использования человеком,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Галия\Pictures\2020-10\IMG_20201028_162739.jpg"/>
          <p:cNvPicPr/>
          <p:nvPr/>
        </p:nvPicPr>
        <p:blipFill>
          <a:blip r:embed="rId3" cstate="print"/>
          <a:srcRect t="19281"/>
          <a:stretch>
            <a:fillRect/>
          </a:stretch>
        </p:blipFill>
        <p:spPr bwMode="auto">
          <a:xfrm>
            <a:off x="1547664" y="2348880"/>
            <a:ext cx="3085657" cy="33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Галия\Pictures\2020-10\IMG_20201028_162703.jpg"/>
          <p:cNvPicPr/>
          <p:nvPr/>
        </p:nvPicPr>
        <p:blipFill>
          <a:blip r:embed="rId4" cstate="print"/>
          <a:srcRect t="6794"/>
          <a:stretch>
            <a:fillRect/>
          </a:stretch>
        </p:blipFill>
        <p:spPr bwMode="auto">
          <a:xfrm>
            <a:off x="4716016" y="2276872"/>
            <a:ext cx="3181350" cy="395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C:\Users\Галия\Pictures\2020-10\IMG_20201028_161747.jpg"/>
          <p:cNvPicPr/>
          <p:nvPr/>
        </p:nvPicPr>
        <p:blipFill>
          <a:blip r:embed="rId3" cstate="print"/>
          <a:srcRect b="22672"/>
          <a:stretch>
            <a:fillRect/>
          </a:stretch>
        </p:blipFill>
        <p:spPr bwMode="auto">
          <a:xfrm>
            <a:off x="1403648" y="548680"/>
            <a:ext cx="6408712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C:\Users\Галия\Pictures\2020-10\IMG_20201028_162247.jpg"/>
          <p:cNvPicPr/>
          <p:nvPr/>
        </p:nvPicPr>
        <p:blipFill>
          <a:blip r:embed="rId3" cstate="print"/>
          <a:srcRect t="5030"/>
          <a:stretch>
            <a:fillRect/>
          </a:stretch>
        </p:blipFill>
        <p:spPr bwMode="auto">
          <a:xfrm>
            <a:off x="1763688" y="692696"/>
            <a:ext cx="52565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768752" cy="596267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Ознакомление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родной природой - это первые шаги в познании родного края воспитание любви к Родине. Понятие Родины связанно с конкретными представлениями о том что ребенку дорого и близко - с любовью к родителям, своему дому природе окружающей его.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Общение с природой украшает нашу жизнь, делая ее насыщеннее и духовно богаче.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Чуткость, любовь, внимание нежное и трепетное отношение ко всему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нужно воспитывать с детства. Ребенок будет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любящим и ответственным, только если взрослые своим примером научат бережному отношению к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животным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 окружающей природе.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Галия\Pictures\2020-10\IMG_20201028_163318.jpg"/>
          <p:cNvPicPr/>
          <p:nvPr/>
        </p:nvPicPr>
        <p:blipFill>
          <a:blip r:embed="rId3" cstate="print"/>
          <a:srcRect t="20240" r="-29" b="11257"/>
          <a:stretch>
            <a:fillRect/>
          </a:stretch>
        </p:blipFill>
        <p:spPr bwMode="auto">
          <a:xfrm>
            <a:off x="1619672" y="1415358"/>
            <a:ext cx="5760640" cy="460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Представляю вашему вниманию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Дидактическое пособие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Осень в нашем лесу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Галия\Pictures\2020-10\IMG_20201028_160503.jpg"/>
          <p:cNvPicPr/>
          <p:nvPr/>
        </p:nvPicPr>
        <p:blipFill>
          <a:blip r:embed="rId3" cstate="print">
            <a:lum bright="10000"/>
          </a:blip>
          <a:srcRect t="25957" b="8723"/>
          <a:stretch>
            <a:fillRect/>
          </a:stretch>
        </p:blipFill>
        <p:spPr bwMode="auto">
          <a:xfrm>
            <a:off x="1333278" y="1796902"/>
            <a:ext cx="6477443" cy="422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00800" cy="57466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Знакомство с дикими животными нашего края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использовании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макета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Осень в нашем лесу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 игре решаются 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знакомство с многообразием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животного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 растительного мира;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познавательного интереса к миру природы;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воспитание бережного отношения к природе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формировать умения узнавать, называть и различать особенности внешнего вида и образа жизни диких животных.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воспитывать активность, самостоятельность, любовь к животному миру.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-развивать связную речь детей, мышление, обогащать словарный запас.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840760" cy="56886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взяла для знакомства природу Братского района, потому что считаю, что изучение нужно начинать со своей малой родины.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Дошкольники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имеют небольшое представление о ней и, в частности  об обитателях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нашей местности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недостаточной степени обладают знаниями об образе жизни повадках, питании, жилищах зверей, как они спасаются от  холода. Дети не владеют обобщающим понятием, умением точно описывать и узнавать по описанию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животное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Это актуальный вопрос над которым ведётся работа.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макета направлено на развитие кругозора детей, способствовать воспитанию доброго и заботливого отношения в жизни человека любящего все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живое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7008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 изготовления макета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понадобится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Галия\Pictures\2020-10\IMG_20201029_125940.jpg"/>
          <p:cNvPicPr/>
          <p:nvPr/>
        </p:nvPicPr>
        <p:blipFill>
          <a:blip r:embed="rId3" cstate="print"/>
          <a:srcRect t="16530" b="19027"/>
          <a:stretch>
            <a:fillRect/>
          </a:stretch>
        </p:blipFill>
        <p:spPr bwMode="auto">
          <a:xfrm>
            <a:off x="1475656" y="1772816"/>
            <a:ext cx="6192688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976664"/>
          </a:xfrm>
        </p:spPr>
        <p:txBody>
          <a:bodyPr>
            <a:normAutofit/>
          </a:bodyPr>
          <a:lstStyle/>
          <a:p>
            <a:pPr marL="228600" indent="-2286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Картон плотный, ножницы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Акриловая краска, колер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Клей момент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Кубики и конструктор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Пластилин, палочки от мороженного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Распечатанные на цветном принтере картинки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(фон леса, полянка, дикие животные)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Ламинат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Самоклеящаяся плёнка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Шаблоны деревьев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Ножницы, карандаш, линейка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Скотч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408712" cy="187220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Вырезаем по  шаблонам деревья из картона и окрашиваем акриловой краской.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Фон леса и полянку обклеиваем самоклеющейся плёнкой и  ламинированными картинками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Галия\Pictures\2020-10\IMG_20201027_092258.jpg"/>
          <p:cNvPicPr/>
          <p:nvPr/>
        </p:nvPicPr>
        <p:blipFill>
          <a:blip r:embed="rId3" cstate="print">
            <a:lum bright="20000"/>
          </a:blip>
          <a:srcRect l="2745" t="19885" b="33997"/>
          <a:stretch>
            <a:fillRect/>
          </a:stretch>
        </p:blipFill>
        <p:spPr bwMode="auto">
          <a:xfrm>
            <a:off x="1835696" y="2780928"/>
            <a:ext cx="5616624" cy="303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C:\Users\Галия\Pictures\2020-10\IMG_20201029_112332.jpg"/>
          <p:cNvPicPr/>
          <p:nvPr/>
        </p:nvPicPr>
        <p:blipFill>
          <a:blip r:embed="rId3" cstate="print">
            <a:lum bright="10000"/>
          </a:blip>
          <a:srcRect t="40247" r="4062" b="21063"/>
          <a:stretch>
            <a:fillRect/>
          </a:stretch>
        </p:blipFill>
        <p:spPr bwMode="auto">
          <a:xfrm>
            <a:off x="755576" y="620688"/>
            <a:ext cx="7704855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552728" cy="171420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Дикие животные вырезала и приклеила на кубики , а часть приклеила на палочки с пластилином для устойчивости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Галия\Pictures\2020-10\IMG_20201029_112846.jpg"/>
          <p:cNvPicPr/>
          <p:nvPr/>
        </p:nvPicPr>
        <p:blipFill>
          <a:blip r:embed="rId3" cstate="print"/>
          <a:srcRect l="4024" t="46476" r="20631" b="29072"/>
          <a:stretch>
            <a:fillRect/>
          </a:stretch>
        </p:blipFill>
        <p:spPr bwMode="auto">
          <a:xfrm>
            <a:off x="1763688" y="2060848"/>
            <a:ext cx="58326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51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МУНИЦИПАЛЬНОЕ КАЗЁННОЕ ДОШКОЛЬНОЕ ОБРАЗОВАТЕЛЬНОЕ УЧРЕЖДЕНИЕ ДЕТСКИЙ САД «СОЛНЫШКО» </vt:lpstr>
      <vt:lpstr>Представляю вашему вниманию Дидактическое пособие «Осень в нашем лесу»</vt:lpstr>
      <vt:lpstr>  Цель: Знакомство с дикими животными нашего края  При использовании   макета «Осень в нашем лесу» в игре решаются задачи: знакомство с многообразием животного и растительного мира; - развитие познавательного интереса к миру природы; - воспитание бережного отношения к природе - формировать умения узнавать, называть и различать особенности внешнего вида и образа жизни диких животных. - воспитывать активность, самостоятельность, любовь к животному миру. -развивать связную речь детей, мышление, обогащать словарный запас. </vt:lpstr>
      <vt:lpstr> Я взяла для знакомства природу Братского района, потому что считаю, что изучение нужно начинать со своей малой родины. Дошкольники имеют небольшое представление о ней и, в частности  об обитателях нашей местности. В недостаточной степени обладают знаниями об образе жизни повадках, питании, жилищах зверей, как они спасаются от  холода. Дети не владеют обобщающим понятием, умением точно описывать и узнавать по описанию животное. Это актуальный вопрос над которым ведётся работа. Создание макета направлено на развитие кругозора детей, способствовать воспитанию доброго и заботливого отношения в жизни человека любящего все живое. </vt:lpstr>
      <vt:lpstr> Для изготовления макета   понадобится</vt:lpstr>
      <vt:lpstr>Картон плотный, ножницы Акриловая краска, колер Клей момент Кубики и конструктор Пластилин, палочки от мороженного Распечатанные на цветном принтере картинки  (фон леса, полянка, дикие животные) Ламинат  Самоклеящаяся плёнка Шаблоны деревьев Ножницы, карандаш, линейка Скотч    </vt:lpstr>
      <vt:lpstr>Вырезаем по  шаблонам деревья из картона и окрашиваем акриловой краской. Фон леса и полянку обклеиваем самоклеющейся плёнкой и  ламинированными картинками</vt:lpstr>
      <vt:lpstr>Презентация PowerPoint</vt:lpstr>
      <vt:lpstr> Дикие животные вырезала и приклеила на кубики , а часть приклеила на палочки с пластилином для устойчивости</vt:lpstr>
      <vt:lpstr>В итоге получается такое вот познавательное пособие для детей, при помощи которого детей можно знакомить с жизнью нашего леса наглядно.</vt:lpstr>
      <vt:lpstr>Знакомить с деревьями нашего края,  расширить знания о деревьях: особенности строения, произрастания и возможности использования человеком,</vt:lpstr>
      <vt:lpstr>Презентация PowerPoint</vt:lpstr>
      <vt:lpstr>Презентация PowerPoint</vt:lpstr>
      <vt:lpstr> Ознакомление дошкольников  с родной природой - это первые шаги в познании родного края воспитание любви к Родине. Понятие Родины связанно с конкретными представлениями о том что ребенку дорого и близко - с любовью к родителям, своему дому природе окружающей его. Общение с природой украшает нашу жизнь, делая ее насыщеннее и духовно богаче. Чуткость, любовь, внимание нежное и трепетное отношение ко всему живому нужно воспитывать с детства. Ребенок будет расти любящим и ответственным, только если взрослые своим примером научат бережному отношению к животным и окружающей природе.   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Галия</dc:creator>
  <cp:lastModifiedBy>Галия</cp:lastModifiedBy>
  <cp:revision>19</cp:revision>
  <dcterms:created xsi:type="dcterms:W3CDTF">2020-10-29T13:25:58Z</dcterms:created>
  <dcterms:modified xsi:type="dcterms:W3CDTF">2021-11-28T15:25:55Z</dcterms:modified>
</cp:coreProperties>
</file>