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4" r:id="rId4"/>
    <p:sldId id="265" r:id="rId5"/>
    <p:sldId id="259" r:id="rId6"/>
    <p:sldId id="258" r:id="rId7"/>
    <p:sldId id="266" r:id="rId8"/>
    <p:sldId id="260" r:id="rId9"/>
    <p:sldId id="268" r:id="rId10"/>
    <p:sldId id="261" r:id="rId11"/>
    <p:sldId id="262" r:id="rId12"/>
    <p:sldId id="263" r:id="rId13"/>
    <p:sldId id="267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8441-FAC8-42B0-AFF1-2A68F4F49BF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A593-ECAA-43B5-AE4F-F7A49E86B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8441-FAC8-42B0-AFF1-2A68F4F49BF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A593-ECAA-43B5-AE4F-F7A49E86B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8441-FAC8-42B0-AFF1-2A68F4F49BF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A593-ECAA-43B5-AE4F-F7A49E86B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8441-FAC8-42B0-AFF1-2A68F4F49BF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A593-ECAA-43B5-AE4F-F7A49E86B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8441-FAC8-42B0-AFF1-2A68F4F49BF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A593-ECAA-43B5-AE4F-F7A49E86B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8441-FAC8-42B0-AFF1-2A68F4F49BF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A593-ECAA-43B5-AE4F-F7A49E86B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8441-FAC8-42B0-AFF1-2A68F4F49BF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A593-ECAA-43B5-AE4F-F7A49E86B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8441-FAC8-42B0-AFF1-2A68F4F49BF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A593-ECAA-43B5-AE4F-F7A49E86B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8441-FAC8-42B0-AFF1-2A68F4F49BF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A593-ECAA-43B5-AE4F-F7A49E86B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8441-FAC8-42B0-AFF1-2A68F4F49BF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A593-ECAA-43B5-AE4F-F7A49E86B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B8441-FAC8-42B0-AFF1-2A68F4F49BF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A593-ECAA-43B5-AE4F-F7A49E86B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B8441-FAC8-42B0-AFF1-2A68F4F49BF8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4A593-ECAA-43B5-AE4F-F7A49E86B5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714512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МКДОУ детский сад «Солнышко»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С. </a:t>
            </a:r>
            <a:r>
              <a:rPr lang="ru-RU" sz="2000" b="1" dirty="0" err="1" smtClean="0">
                <a:solidFill>
                  <a:srgbClr val="FF0000"/>
                </a:solidFill>
              </a:rPr>
              <a:t>Ключи-Булак</a:t>
            </a: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Воспитатель Новикова Г.Ф.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3100" b="1" dirty="0" smtClean="0">
                <a:solidFill>
                  <a:srgbClr val="0070C0"/>
                </a:solidFill>
              </a:rPr>
              <a:t>Пальчиковый театр как средство развития активного словаря у детей раннего возраста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071678"/>
            <a:ext cx="8429684" cy="44291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 descr="http://ddu512.minsk.edu.by/be/sm.aspx?guid=2264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850112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 Куклы знакомых нам с детства персонажей помогают ребенку преодолеть скрытые психологические барьеры, учат правильно излагать свою мысль, продумывать поведение. Здесь уже не устное народное творчество или сказка известного автора, здесь Автор – это сам ребенок: Автор думающий, Автор ответственный за своих персонажей, Автор, имеющий свою позицию и точку зрения.</a:t>
            </a:r>
            <a:br>
              <a:rPr lang="ru-RU" sz="1800" b="1" dirty="0" smtClean="0">
                <a:solidFill>
                  <a:srgbClr val="0070C0"/>
                </a:solidFill>
              </a:rPr>
            </a:b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C:\Users\Галия\Pictures\2020-02\IMG_20200225_110009.jpg"/>
          <p:cNvPicPr>
            <a:picLocks noGrp="1"/>
          </p:cNvPicPr>
          <p:nvPr>
            <p:ph idx="1"/>
          </p:nvPr>
        </p:nvPicPr>
        <p:blipFill>
          <a:blip r:embed="rId2" cstate="print"/>
          <a:srcRect t="21030" b="14506"/>
          <a:stretch>
            <a:fillRect/>
          </a:stretch>
        </p:blipFill>
        <p:spPr bwMode="auto">
          <a:xfrm>
            <a:off x="571472" y="2071678"/>
            <a:ext cx="37862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Галия\Pictures\2020-02\IMG_20200225_161733.jpg"/>
          <p:cNvPicPr/>
          <p:nvPr/>
        </p:nvPicPr>
        <p:blipFill>
          <a:blip r:embed="rId3" cstate="print">
            <a:lum bright="10000"/>
          </a:blip>
          <a:srcRect b="33497"/>
          <a:stretch>
            <a:fillRect/>
          </a:stretch>
        </p:blipFill>
        <p:spPr bwMode="auto">
          <a:xfrm>
            <a:off x="4929190" y="2071678"/>
            <a:ext cx="3929090" cy="442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07170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Пальчиковый театр на палочках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0070C0"/>
                </a:solidFill>
              </a:rPr>
              <a:t>С первых месяцев жизни вместе с колыбельными песенками, </a:t>
            </a:r>
            <a:r>
              <a:rPr lang="ru-RU" sz="2200" b="1" dirty="0" err="1" smtClean="0">
                <a:solidFill>
                  <a:srgbClr val="0070C0"/>
                </a:solidFill>
              </a:rPr>
              <a:t>потешками</a:t>
            </a:r>
            <a:r>
              <a:rPr lang="ru-RU" sz="2200" b="1" dirty="0" smtClean="0">
                <a:solidFill>
                  <a:srgbClr val="0070C0"/>
                </a:solidFill>
              </a:rPr>
              <a:t> и прибаутками ребенок знакомится с волшебным миром сказок. Из сказок дети черпают представления о времени, о связи человека с природой, о добре и зле, о храбрости, стойкости, хитрости.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C:\Users\Галия\Pictures\2020-02\IMG_20200225_113122.jpg"/>
          <p:cNvPicPr>
            <a:picLocks noGrp="1"/>
          </p:cNvPicPr>
          <p:nvPr>
            <p:ph idx="1"/>
          </p:nvPr>
        </p:nvPicPr>
        <p:blipFill>
          <a:blip r:embed="rId2" cstate="print"/>
          <a:srcRect l="5263" t="23849" r="5409" b="18503"/>
          <a:stretch>
            <a:fillRect/>
          </a:stretch>
        </p:blipFill>
        <p:spPr bwMode="auto">
          <a:xfrm>
            <a:off x="357158" y="2143116"/>
            <a:ext cx="394490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Галия\Pictures\2020-02\IMG_20200226_100146.jpg"/>
          <p:cNvPicPr/>
          <p:nvPr/>
        </p:nvPicPr>
        <p:blipFill>
          <a:blip r:embed="rId3" cstate="print"/>
          <a:srcRect l="22844" t="29523" r="17552" b="36760"/>
          <a:stretch>
            <a:fillRect/>
          </a:stretch>
        </p:blipFill>
        <p:spPr bwMode="auto">
          <a:xfrm>
            <a:off x="4572000" y="2214554"/>
            <a:ext cx="4214842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«Куклы-рукавички»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0070C0"/>
                </a:solidFill>
              </a:rPr>
              <a:t>Чтобы научить малыша говорить, необходимо не только тренировать его артикуляционный аппарат, но и развивать мелкую моторику рук</a:t>
            </a:r>
            <a:endParaRPr lang="ru-RU" sz="2700" b="1" dirty="0">
              <a:solidFill>
                <a:srgbClr val="0070C0"/>
              </a:solidFill>
            </a:endParaRPr>
          </a:p>
        </p:txBody>
      </p:sp>
      <p:pic>
        <p:nvPicPr>
          <p:cNvPr id="6" name="Содержимое 5" descr="C:\Users\Галия\Pictures\2020-02\IMG_20200226_095009.jpg"/>
          <p:cNvPicPr>
            <a:picLocks noGrp="1"/>
          </p:cNvPicPr>
          <p:nvPr>
            <p:ph idx="1"/>
          </p:nvPr>
        </p:nvPicPr>
        <p:blipFill>
          <a:blip r:embed="rId2" cstate="print"/>
          <a:srcRect t="24013" b="43257"/>
          <a:stretch>
            <a:fillRect/>
          </a:stretch>
        </p:blipFill>
        <p:spPr bwMode="auto">
          <a:xfrm>
            <a:off x="682824" y="1600200"/>
            <a:ext cx="777835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Речь является одним из важных приобретений ребенка в дошкольном возрасте. Она должна быть живой, яркой эмоциональной и выразительной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8" name="Содержимое 7" descr="C:\Users\Галия\Pictures\2020-02\IMG_20200226_095318.jpg"/>
          <p:cNvPicPr>
            <a:picLocks noGrp="1"/>
          </p:cNvPicPr>
          <p:nvPr>
            <p:ph idx="1"/>
          </p:nvPr>
        </p:nvPicPr>
        <p:blipFill>
          <a:blip r:embed="rId2" cstate="print"/>
          <a:srcRect t="24836" b="32154"/>
          <a:stretch>
            <a:fillRect/>
          </a:stretch>
        </p:blipFill>
        <p:spPr bwMode="auto">
          <a:xfrm>
            <a:off x="285720" y="1357298"/>
            <a:ext cx="8501122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Пальчиковый театр прививает умение слушать, развивает мелкую моторику, позволяет раскрыться ребенку. Ощущая себя в роли Колобка или Лисички, ребенок, по сути, играет в сюжетно-ролевую игру: замкнутый в себе малыш, вдруг начинает принимать активное участие в сказке и, незаметно для себя, и на радость родителям, становится вдруг общительным.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Содержимое 3" descr="http://ddu28.minsk.edu.by/sm_full.aspx?guid=28043"/>
          <p:cNvPicPr>
            <a:picLocks noGrp="1"/>
          </p:cNvPicPr>
          <p:nvPr>
            <p:ph idx="1"/>
          </p:nvPr>
        </p:nvPicPr>
        <p:blipFill>
          <a:blip r:embed="rId2"/>
          <a:srcRect l="25000" t="33333" r="39219" b="25625"/>
          <a:stretch>
            <a:fillRect/>
          </a:stretch>
        </p:blipFill>
        <p:spPr bwMode="auto">
          <a:xfrm>
            <a:off x="5500694" y="4071942"/>
            <a:ext cx="321471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Галия\Pictures\2019-10\IMG_20191016_154424.jpg"/>
          <p:cNvPicPr/>
          <p:nvPr/>
        </p:nvPicPr>
        <p:blipFill>
          <a:blip r:embed="rId3" cstate="print"/>
          <a:srcRect t="22204"/>
          <a:stretch>
            <a:fillRect/>
          </a:stretch>
        </p:blipFill>
        <p:spPr bwMode="auto">
          <a:xfrm>
            <a:off x="500034" y="1571612"/>
            <a:ext cx="478634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static.tildacdn.com/tild3532-6365-4634-b630-336632666432/petrushkaperchatochnayakukla132556large.jpg"/>
          <p:cNvPicPr/>
          <p:nvPr/>
        </p:nvPicPr>
        <p:blipFill>
          <a:blip r:embed="rId4" cstate="print"/>
          <a:srcRect t="7289"/>
          <a:stretch>
            <a:fillRect/>
          </a:stretch>
        </p:blipFill>
        <p:spPr bwMode="auto">
          <a:xfrm>
            <a:off x="5643570" y="1571612"/>
            <a:ext cx="2913714" cy="239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Спасибо за внимание 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C:\Users\Галия\Pictures\2019-10\IMG_20191016_155121.jpg"/>
          <p:cNvPicPr>
            <a:picLocks noGrp="1"/>
          </p:cNvPicPr>
          <p:nvPr>
            <p:ph idx="1"/>
          </p:nvPr>
        </p:nvPicPr>
        <p:blipFill>
          <a:blip r:embed="rId2"/>
          <a:srcRect t="29913" b="17377"/>
          <a:stretch>
            <a:fillRect/>
          </a:stretch>
        </p:blipFill>
        <p:spPr bwMode="auto">
          <a:xfrm>
            <a:off x="785786" y="928670"/>
            <a:ext cx="728667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Речь- величайшие богатство, данное человеку.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И её, как и любое богатство, можно либо приумножить,  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либо незаметно растерять.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«Родное слово- основа всякого умственного развития и сокровищница всех знаний»</a:t>
            </a:r>
            <a:br>
              <a:rPr lang="ru-RU" sz="20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К.Д. Ушинский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4" name="Содержимое 3" descr="https://avatars.mds.yandex.net/get-pdb/1613577/d3effb8c-c222-4ca8-9534-52504d0a3431/s1200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00240"/>
            <a:ext cx="8215370" cy="455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78581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Актуальность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71546"/>
            <a:ext cx="8786874" cy="5572164"/>
          </a:xfrm>
        </p:spPr>
        <p:txBody>
          <a:bodyPr>
            <a:normAutofit fontScale="92500"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В настоящее время в ряду исследуемых в современной педагогике и психологии проблем стоит проблема общения. Самым универсальным средством человеческого общения выступает речь, поскольку при передаче информации посредством речи менее всего теряется смысл сообщения. Речь – это особая и наиболее совершенная форма общения, присущая только человеку. Речевая функция является одной из важнейших психических функций человека, и ее изучению уделяли внимание ученые, работающие в различных областях знания: психологии, педагогике, лингвистике, психолингвистике, логопедии. Однако, несмотря на огромное количество работ, посвященных изучению феномена речи, проблему формирования речи ребенка нельзя считать полностью решенной. В частности, вопрос о специфике особенностей развития словаря у детей раннего возраста представляет в настоящее время значительный интерес для психологов, педагогов и логопедов.</a:t>
            </a:r>
          </a:p>
          <a:p>
            <a:pPr>
              <a:buNone/>
            </a:pPr>
            <a:endParaRPr lang="ru-RU" sz="1800" b="1" dirty="0" smtClean="0"/>
          </a:p>
          <a:p>
            <a:endParaRPr lang="ru-RU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Задачи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1. Включить театральную деятельность в жизнь ребёнка, помочь наладить общение со взрослыми.</a:t>
            </a:r>
          </a:p>
          <a:p>
            <a:pPr>
              <a:buNone/>
            </a:pPr>
            <a:r>
              <a:rPr lang="ru-RU" b="1" dirty="0" smtClean="0">
                <a:solidFill>
                  <a:srgbClr val="0070C0"/>
                </a:solidFill>
              </a:rPr>
              <a:t>2. Развивать слуховое внимание и восприятие ребёнка, дыхание, моторику.</a:t>
            </a:r>
          </a:p>
          <a:p>
            <a:pPr marL="514350" indent="-51435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3. Помочь развить</a:t>
            </a:r>
          </a:p>
          <a:p>
            <a:pPr marL="514350" indent="-51435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словарный запас</a:t>
            </a:r>
          </a:p>
          <a:p>
            <a:pPr marL="514350" indent="-51435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и активизировать </a:t>
            </a:r>
          </a:p>
          <a:p>
            <a:pPr marL="514350" indent="-51435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  речевые функции</a:t>
            </a:r>
          </a:p>
          <a:p>
            <a:pPr>
              <a:buNone/>
            </a:pP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https://avatars.mds.yandex.net/get-pdb/1773429/d10cce64-aeeb-4f65-99a9-26e262435b04/s12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643314"/>
            <a:ext cx="435771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72547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Значение 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театрализованной деятельности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85860"/>
            <a:ext cx="8786874" cy="5240343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</a:rPr>
              <a:t>Помогает усвоению богатства родного языка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</a:rPr>
              <a:t>Появляется живой интерес к самостоятельному познанию и размышлению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</a:rPr>
              <a:t>Совершенствует артикуляционный аппарат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</a:rPr>
              <a:t>Формируется насыщенная речь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</a:rPr>
              <a:t>Улучшается усвоение содержания произведения, логика и последовательность событий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</a:rPr>
              <a:t>Дети получают эмоциональный </a:t>
            </a:r>
            <a:r>
              <a:rPr lang="ru-RU" sz="2400" b="1" dirty="0" err="1" smtClean="0">
                <a:solidFill>
                  <a:srgbClr val="0070C0"/>
                </a:solidFill>
              </a:rPr>
              <a:t>подьём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</a:rPr>
              <a:t>Способствует развитию элементов речевого общения: мимики, жестов, пантомимики, интонации, модуляции голоса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</a:rPr>
              <a:t>Позволяет формировать опыт социального поведения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rgbClr val="0070C0"/>
                </a:solidFill>
              </a:rPr>
              <a:t>Стимулирует активную речь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Цель: Развитие речевой активности детей раннего возраста посредством театральной деятельности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https://cstor.nn2.ru/userfiles/data/ufiles/2018-02/ae/2b/89/5a8eef9c9cd2c_.jpg"/>
          <p:cNvPicPr>
            <a:picLocks noGrp="1"/>
          </p:cNvPicPr>
          <p:nvPr>
            <p:ph idx="1"/>
          </p:nvPr>
        </p:nvPicPr>
        <p:blipFill>
          <a:blip r:embed="rId2"/>
          <a:srcRect l="13288" t="5430" r="12880"/>
          <a:stretch>
            <a:fillRect/>
          </a:stretch>
        </p:blipFill>
        <p:spPr bwMode="auto">
          <a:xfrm flipH="1">
            <a:off x="571472" y="1500174"/>
            <a:ext cx="7929614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Форма работы с детьми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70C0"/>
                </a:solidFill>
              </a:rPr>
              <a:t>Организованная образовательная деятельность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70C0"/>
                </a:solidFill>
              </a:rPr>
              <a:t>Работа с детьми в подгруппах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70C0"/>
                </a:solidFill>
              </a:rPr>
              <a:t>Индивидуальная работа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0070C0"/>
                </a:solidFill>
              </a:rPr>
              <a:t>Свободная самостоятельная деятельность детей</a:t>
            </a:r>
          </a:p>
          <a:p>
            <a:pPr>
              <a:buFontTx/>
              <a:buChar char="-"/>
            </a:pP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C:\Users\Галия\Pictures\2020-02\IMG_20200225_161302.jpg"/>
          <p:cNvPicPr/>
          <p:nvPr/>
        </p:nvPicPr>
        <p:blipFill>
          <a:blip r:embed="rId2" cstate="print">
            <a:lum bright="20000"/>
          </a:blip>
          <a:srcRect t="27897" b="9700"/>
          <a:stretch>
            <a:fillRect/>
          </a:stretch>
        </p:blipFill>
        <p:spPr bwMode="auto">
          <a:xfrm>
            <a:off x="2143108" y="3143248"/>
            <a:ext cx="471490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Пальчиковый театр из фетра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700" b="1" dirty="0" smtClean="0">
                <a:solidFill>
                  <a:srgbClr val="0070C0"/>
                </a:solidFill>
              </a:rPr>
              <a:t> Пальчиковый театр – это уникальная возможность расположить сказку на ладошке у ребенка, в которой он сможет занять, роль любого героя.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Галия\Pictures\2020-02\IMG_20200225_111259.jpg"/>
          <p:cNvPicPr/>
          <p:nvPr/>
        </p:nvPicPr>
        <p:blipFill>
          <a:blip r:embed="rId2" cstate="print"/>
          <a:srcRect t="19161" b="42023"/>
          <a:stretch>
            <a:fillRect/>
          </a:stretch>
        </p:blipFill>
        <p:spPr bwMode="auto">
          <a:xfrm>
            <a:off x="428596" y="1857364"/>
            <a:ext cx="422910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Галия\Pictures\2020-02\IMG_20200225_105923.jpg"/>
          <p:cNvPicPr>
            <a:picLocks noGrp="1"/>
          </p:cNvPicPr>
          <p:nvPr>
            <p:ph idx="1"/>
          </p:nvPr>
        </p:nvPicPr>
        <p:blipFill>
          <a:blip r:embed="rId3" cstate="print"/>
          <a:srcRect l="19219" t="25553" b="21373"/>
          <a:stretch>
            <a:fillRect/>
          </a:stretch>
        </p:blipFill>
        <p:spPr bwMode="auto">
          <a:xfrm>
            <a:off x="4929190" y="1857364"/>
            <a:ext cx="387490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Галия\Pictures\2020-02\IMG_20200225_111442.jpg"/>
          <p:cNvPicPr/>
          <p:nvPr/>
        </p:nvPicPr>
        <p:blipFill>
          <a:blip r:embed="rId4" cstate="print"/>
          <a:srcRect t="24178" b="25329"/>
          <a:stretch>
            <a:fillRect/>
          </a:stretch>
        </p:blipFill>
        <p:spPr bwMode="auto">
          <a:xfrm>
            <a:off x="1643042" y="4857760"/>
            <a:ext cx="2019300" cy="1812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Игры с пальчиками хорошо развивают мелкую моторику, что эффективно сказывается на развитии речи малыша. Эти игры поднимают ребенку настроение, успокаивают, если он расшалился, развлекают, если вдруг становится скучно. Все движения ребенка, а также его речь взаимосвязаны, поэтому любые движения положительно влияют на развитие речи.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C:\Users\Галия\Pictures\2020-02\IMG_20200226_101126.jpg"/>
          <p:cNvPicPr>
            <a:picLocks noGrp="1"/>
          </p:cNvPicPr>
          <p:nvPr>
            <p:ph idx="1"/>
          </p:nvPr>
        </p:nvPicPr>
        <p:blipFill>
          <a:blip r:embed="rId2" cstate="print"/>
          <a:srcRect t="9211" b="22860"/>
          <a:stretch>
            <a:fillRect/>
          </a:stretch>
        </p:blipFill>
        <p:spPr bwMode="auto">
          <a:xfrm>
            <a:off x="500034" y="1600200"/>
            <a:ext cx="37147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Галия\Pictures\2020-02\IMG_20200226_100523.jpg"/>
          <p:cNvPicPr/>
          <p:nvPr/>
        </p:nvPicPr>
        <p:blipFill>
          <a:blip r:embed="rId3" cstate="print"/>
          <a:srcRect t="17845"/>
          <a:stretch>
            <a:fillRect/>
          </a:stretch>
        </p:blipFill>
        <p:spPr bwMode="auto">
          <a:xfrm>
            <a:off x="4357686" y="1527008"/>
            <a:ext cx="4429155" cy="447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891</TotalTime>
  <Words>340</Words>
  <Application>Microsoft Office PowerPoint</Application>
  <PresentationFormat>Экран (4:3)</PresentationFormat>
  <Paragraphs>35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МКДОУ детский сад «Солнышко» С. Ключи-Булак Воспитатель Новикова Г.Ф. Пальчиковый театр как средство развития активного словаря у детей раннего возраста </vt:lpstr>
      <vt:lpstr>Речь- величайшие богатство, данное человеку. И её, как и любое богатство, можно либо приумножить,   либо незаметно растерять. «Родное слово- основа всякого умственного развития и сокровищница всех знаний» К.Д. Ушинский</vt:lpstr>
      <vt:lpstr>Актуальность</vt:lpstr>
      <vt:lpstr>Задачи</vt:lpstr>
      <vt:lpstr>Значение  театрализованной деятельности</vt:lpstr>
      <vt:lpstr>Цель: Развитие речевой активности детей раннего возраста посредством театральной деятельности </vt:lpstr>
      <vt:lpstr>Форма работы с детьми</vt:lpstr>
      <vt:lpstr>Пальчиковый театр из фетра  Пальчиковый театр – это уникальная возможность расположить сказку на ладошке у ребенка, в которой он сможет занять, роль любого героя. </vt:lpstr>
      <vt:lpstr>Игры с пальчиками хорошо развивают мелкую моторику, что эффективно сказывается на развитии речи малыша. Эти игры поднимают ребенку настроение, успокаивают, если он расшалился, развлекают, если вдруг становится скучно. Все движения ребенка, а также его речь взаимосвязаны, поэтому любые движения положительно влияют на развитие речи. </vt:lpstr>
      <vt:lpstr> Куклы знакомых нам с детства персонажей помогают ребенку преодолеть скрытые психологические барьеры, учат правильно излагать свою мысль, продумывать поведение. Здесь уже не устное народное творчество или сказка известного автора, здесь Автор – это сам ребенок: Автор думающий, Автор ответственный за своих персонажей, Автор, имеющий свою позицию и точку зрения. </vt:lpstr>
      <vt:lpstr>Пальчиковый театр на палочках С первых месяцев жизни вместе с колыбельными песенками, потешками и прибаутками ребенок знакомится с волшебным миром сказок. Из сказок дети черпают представления о времени, о связи человека с природой, о добре и зле, о храбрости, стойкости, хитрости. </vt:lpstr>
      <vt:lpstr>«Куклы-рукавички» Чтобы научить малыша говорить, необходимо не только тренировать его артикуляционный аппарат, но и развивать мелкую моторику рук</vt:lpstr>
      <vt:lpstr>Речь является одним из важных приобретений ребенка в дошкольном возрасте. Она должна быть живой, яркой эмоциональной и выразительной</vt:lpstr>
      <vt:lpstr>Пальчиковый театр прививает умение слушать, развивает мелкую моторику, позволяет раскрыться ребенку. Ощущая себя в роли Колобка или Лисички, ребенок, по сути, играет в сюжетно-ролевую игру: замкнутый в себе малыш, вдруг начинает принимать активное участие в сказке и, незаметно для себя, и на радость родителям, становится вдруг общительным. </vt:lpstr>
      <vt:lpstr>Спасибо за внимание 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Галия</dc:creator>
  <cp:lastModifiedBy>Галия</cp:lastModifiedBy>
  <cp:revision>66</cp:revision>
  <dcterms:created xsi:type="dcterms:W3CDTF">2020-02-25T05:58:02Z</dcterms:created>
  <dcterms:modified xsi:type="dcterms:W3CDTF">2020-04-17T14:54:29Z</dcterms:modified>
</cp:coreProperties>
</file>