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73" r:id="rId2"/>
    <p:sldId id="275" r:id="rId3"/>
    <p:sldId id="283" r:id="rId4"/>
    <p:sldId id="282" r:id="rId5"/>
    <p:sldId id="261" r:id="rId6"/>
    <p:sldId id="281" r:id="rId7"/>
    <p:sldId id="284" r:id="rId8"/>
    <p:sldId id="290" r:id="rId9"/>
    <p:sldId id="285" r:id="rId10"/>
    <p:sldId id="286" r:id="rId11"/>
    <p:sldId id="287" r:id="rId12"/>
    <p:sldId id="288" r:id="rId13"/>
    <p:sldId id="289" r:id="rId14"/>
    <p:sldId id="292" r:id="rId15"/>
    <p:sldId id="293" r:id="rId16"/>
    <p:sldId id="291" r:id="rId17"/>
    <p:sldId id="294" r:id="rId18"/>
    <p:sldId id="295" r:id="rId19"/>
    <p:sldId id="296" r:id="rId20"/>
    <p:sldId id="259" r:id="rId21"/>
    <p:sldId id="260" r:id="rId22"/>
    <p:sldId id="297" r:id="rId23"/>
    <p:sldId id="298" r:id="rId24"/>
    <p:sldId id="299" r:id="rId25"/>
    <p:sldId id="300" r:id="rId26"/>
    <p:sldId id="301" r:id="rId27"/>
    <p:sldId id="264" r:id="rId28"/>
    <p:sldId id="265" r:id="rId29"/>
    <p:sldId id="262" r:id="rId30"/>
    <p:sldId id="263" r:id="rId31"/>
    <p:sldId id="266" r:id="rId32"/>
    <p:sldId id="267" r:id="rId33"/>
    <p:sldId id="302" r:id="rId34"/>
    <p:sldId id="303" r:id="rId35"/>
    <p:sldId id="279" r:id="rId36"/>
    <p:sldId id="280" r:id="rId37"/>
    <p:sldId id="30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CACE8-4A3D-415C-ACAF-65EF1B742EDD}" type="doc">
      <dgm:prSet loTypeId="urn:microsoft.com/office/officeart/2005/8/layout/gear1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3DBE772-D243-4A27-8C7E-FE08CA436017}">
      <dgm:prSet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Закаливание</a:t>
          </a:r>
          <a:r>
            <a:rPr lang="ru-RU" sz="2800" dirty="0" smtClean="0">
              <a:solidFill>
                <a:srgbClr val="FFFF00"/>
              </a:solidFill>
            </a:rPr>
            <a:t> </a:t>
          </a:r>
          <a:r>
            <a:rPr lang="ru-RU" sz="2800" b="1" dirty="0" smtClean="0"/>
            <a:t>– система  процедур способствующих повышению  сопротивляемости  организма неблагоприятным воздействиям внешней среды</a:t>
          </a:r>
          <a:endParaRPr lang="ru-RU" sz="2800" dirty="0" smtClean="0"/>
        </a:p>
      </dgm:t>
    </dgm:pt>
    <dgm:pt modelId="{CFDCA4B2-3BD3-41BB-B647-7C7FBF9BE1E6}" type="parTrans" cxnId="{D9DA4190-7482-424E-A08D-8D9A913B559B}">
      <dgm:prSet/>
      <dgm:spPr/>
      <dgm:t>
        <a:bodyPr/>
        <a:lstStyle/>
        <a:p>
          <a:endParaRPr lang="ru-RU"/>
        </a:p>
      </dgm:t>
    </dgm:pt>
    <dgm:pt modelId="{E46B21A1-B84F-4325-8D0B-42AEA711D9B5}" type="sibTrans" cxnId="{D9DA4190-7482-424E-A08D-8D9A913B559B}">
      <dgm:prSet/>
      <dgm:spPr/>
      <dgm:t>
        <a:bodyPr/>
        <a:lstStyle/>
        <a:p>
          <a:endParaRPr lang="ru-RU"/>
        </a:p>
      </dgm:t>
    </dgm:pt>
    <dgm:pt modelId="{A6F3F4E6-A8DA-48A7-AD33-5B20682FC68F}" type="pres">
      <dgm:prSet presAssocID="{053CACE8-4A3D-415C-ACAF-65EF1B742ED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AF9BF-4A70-462B-B3A7-4969809E2140}" type="pres">
      <dgm:prSet presAssocID="{93DBE772-D243-4A27-8C7E-FE08CA436017}" presName="gear1" presStyleLbl="node1" presStyleIdx="0" presStyleCnt="1" custScaleX="203811" custScaleY="181818" custLinFactNeighborX="-460" custLinFactNeighborY="-113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37B23-C47A-4EE7-B3D0-5367D6A8355C}" type="pres">
      <dgm:prSet presAssocID="{93DBE772-D243-4A27-8C7E-FE08CA436017}" presName="gear1srcNode" presStyleLbl="node1" presStyleIdx="0" presStyleCnt="1"/>
      <dgm:spPr/>
      <dgm:t>
        <a:bodyPr/>
        <a:lstStyle/>
        <a:p>
          <a:endParaRPr lang="ru-RU"/>
        </a:p>
      </dgm:t>
    </dgm:pt>
    <dgm:pt modelId="{8A68FE91-2AC1-4CD3-B718-744D9E84E0F2}" type="pres">
      <dgm:prSet presAssocID="{93DBE772-D243-4A27-8C7E-FE08CA436017}" presName="gear1dstNode" presStyleLbl="node1" presStyleIdx="0" presStyleCnt="1"/>
      <dgm:spPr/>
      <dgm:t>
        <a:bodyPr/>
        <a:lstStyle/>
        <a:p>
          <a:endParaRPr lang="ru-RU"/>
        </a:p>
      </dgm:t>
    </dgm:pt>
    <dgm:pt modelId="{F5EF869A-2E0D-413C-8BD1-EC9A6B21C740}" type="pres">
      <dgm:prSet presAssocID="{E46B21A1-B84F-4325-8D0B-42AEA711D9B5}" presName="connector1" presStyleLbl="sibTrans2D1" presStyleIdx="0" presStyleCnt="1" custScaleX="73567" custScaleY="89658" custLinFactNeighborX="40194" custLinFactNeighborY="-22022"/>
      <dgm:spPr/>
      <dgm:t>
        <a:bodyPr/>
        <a:lstStyle/>
        <a:p>
          <a:endParaRPr lang="ru-RU"/>
        </a:p>
      </dgm:t>
    </dgm:pt>
  </dgm:ptLst>
  <dgm:cxnLst>
    <dgm:cxn modelId="{900FE18C-236D-43B5-8EB6-C13928B992DD}" type="presOf" srcId="{053CACE8-4A3D-415C-ACAF-65EF1B742EDD}" destId="{A6F3F4E6-A8DA-48A7-AD33-5B20682FC68F}" srcOrd="0" destOrd="0" presId="urn:microsoft.com/office/officeart/2005/8/layout/gear1"/>
    <dgm:cxn modelId="{BC5C6ACD-5D9C-477C-9489-B90908A2AAEF}" type="presOf" srcId="{93DBE772-D243-4A27-8C7E-FE08CA436017}" destId="{FC5AF9BF-4A70-462B-B3A7-4969809E2140}" srcOrd="0" destOrd="0" presId="urn:microsoft.com/office/officeart/2005/8/layout/gear1"/>
    <dgm:cxn modelId="{A66EFC2A-6306-48D6-9A96-33CEDD5DF017}" type="presOf" srcId="{93DBE772-D243-4A27-8C7E-FE08CA436017}" destId="{BFC37B23-C47A-4EE7-B3D0-5367D6A8355C}" srcOrd="1" destOrd="0" presId="urn:microsoft.com/office/officeart/2005/8/layout/gear1"/>
    <dgm:cxn modelId="{D9DA4190-7482-424E-A08D-8D9A913B559B}" srcId="{053CACE8-4A3D-415C-ACAF-65EF1B742EDD}" destId="{93DBE772-D243-4A27-8C7E-FE08CA436017}" srcOrd="0" destOrd="0" parTransId="{CFDCA4B2-3BD3-41BB-B647-7C7FBF9BE1E6}" sibTransId="{E46B21A1-B84F-4325-8D0B-42AEA711D9B5}"/>
    <dgm:cxn modelId="{ACE16C28-8B66-4B4A-BA07-AA6B4376DB0E}" type="presOf" srcId="{E46B21A1-B84F-4325-8D0B-42AEA711D9B5}" destId="{F5EF869A-2E0D-413C-8BD1-EC9A6B21C740}" srcOrd="0" destOrd="0" presId="urn:microsoft.com/office/officeart/2005/8/layout/gear1"/>
    <dgm:cxn modelId="{7EDB32B2-E582-4149-B29C-F2C9F3E50C1A}" type="presOf" srcId="{93DBE772-D243-4A27-8C7E-FE08CA436017}" destId="{8A68FE91-2AC1-4CD3-B718-744D9E84E0F2}" srcOrd="2" destOrd="0" presId="urn:microsoft.com/office/officeart/2005/8/layout/gear1"/>
    <dgm:cxn modelId="{8F741EB5-EA09-4BB9-A5F0-059BF32D4975}" type="presParOf" srcId="{A6F3F4E6-A8DA-48A7-AD33-5B20682FC68F}" destId="{FC5AF9BF-4A70-462B-B3A7-4969809E2140}" srcOrd="0" destOrd="0" presId="urn:microsoft.com/office/officeart/2005/8/layout/gear1"/>
    <dgm:cxn modelId="{AC1162B9-E244-4F71-AE0B-B6347686ED44}" type="presParOf" srcId="{A6F3F4E6-A8DA-48A7-AD33-5B20682FC68F}" destId="{BFC37B23-C47A-4EE7-B3D0-5367D6A8355C}" srcOrd="1" destOrd="0" presId="urn:microsoft.com/office/officeart/2005/8/layout/gear1"/>
    <dgm:cxn modelId="{EF157FB7-8BBC-424A-A4E2-98C752D031C8}" type="presParOf" srcId="{A6F3F4E6-A8DA-48A7-AD33-5B20682FC68F}" destId="{8A68FE91-2AC1-4CD3-B718-744D9E84E0F2}" srcOrd="2" destOrd="0" presId="urn:microsoft.com/office/officeart/2005/8/layout/gear1"/>
    <dgm:cxn modelId="{F73B8051-8A26-43F9-BA04-922C2E08E8C4}" type="presParOf" srcId="{A6F3F4E6-A8DA-48A7-AD33-5B20682FC68F}" destId="{F5EF869A-2E0D-413C-8BD1-EC9A6B21C740}" srcOrd="3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FED16F-4BEB-4414-A3AD-ADE69DC75E48}" type="doc">
      <dgm:prSet loTypeId="urn:microsoft.com/office/officeart/2005/8/layout/vList5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6D4FB16-DE05-4D66-8617-D4DFC9172E25}">
      <dgm:prSet phldrT="[Текст]" custT="1"/>
      <dgm:spPr/>
      <dgm:t>
        <a:bodyPr/>
        <a:lstStyle/>
        <a:p>
          <a:r>
            <a:rPr lang="ru-RU" sz="3200" dirty="0" smtClean="0"/>
            <a:t>Воздушные процедуры</a:t>
          </a:r>
          <a:endParaRPr lang="ru-RU" sz="3200" dirty="0"/>
        </a:p>
      </dgm:t>
    </dgm:pt>
    <dgm:pt modelId="{CADBD01D-8E33-4519-A776-BC5DEFABB6B2}" type="parTrans" cxnId="{FD1A76BD-9D51-4C0C-8E07-32D438DD5AFE}">
      <dgm:prSet/>
      <dgm:spPr/>
      <dgm:t>
        <a:bodyPr/>
        <a:lstStyle/>
        <a:p>
          <a:endParaRPr lang="ru-RU"/>
        </a:p>
      </dgm:t>
    </dgm:pt>
    <dgm:pt modelId="{86C7BF78-51C8-4868-AEE9-386E18A42E16}" type="sibTrans" cxnId="{FD1A76BD-9D51-4C0C-8E07-32D438DD5AFE}">
      <dgm:prSet/>
      <dgm:spPr/>
      <dgm:t>
        <a:bodyPr/>
        <a:lstStyle/>
        <a:p>
          <a:endParaRPr lang="ru-RU"/>
        </a:p>
      </dgm:t>
    </dgm:pt>
    <dgm:pt modelId="{3A809EF6-45F9-490E-9509-9DB60F8DCDB9}">
      <dgm:prSet phldrT="[Текст]"/>
      <dgm:spPr/>
      <dgm:t>
        <a:bodyPr/>
        <a:lstStyle/>
        <a:p>
          <a:endParaRPr lang="ru-RU" sz="1300" dirty="0"/>
        </a:p>
      </dgm:t>
    </dgm:pt>
    <dgm:pt modelId="{F5B04AF3-8185-4374-914C-0ABBC0FAA7E8}" type="parTrans" cxnId="{7E2A580C-4806-457D-AB12-6C076F22F404}">
      <dgm:prSet/>
      <dgm:spPr/>
      <dgm:t>
        <a:bodyPr/>
        <a:lstStyle/>
        <a:p>
          <a:endParaRPr lang="ru-RU"/>
        </a:p>
      </dgm:t>
    </dgm:pt>
    <dgm:pt modelId="{2BD15E38-C60F-458B-A866-1AC39F1213A7}" type="sibTrans" cxnId="{7E2A580C-4806-457D-AB12-6C076F22F404}">
      <dgm:prSet/>
      <dgm:spPr/>
      <dgm:t>
        <a:bodyPr/>
        <a:lstStyle/>
        <a:p>
          <a:endParaRPr lang="ru-RU"/>
        </a:p>
      </dgm:t>
    </dgm:pt>
    <dgm:pt modelId="{E26AC034-09C8-47B5-8249-401E6A4BAFA8}">
      <dgm:prSet phldrT="[Текст]" custT="1"/>
      <dgm:spPr/>
      <dgm:t>
        <a:bodyPr/>
        <a:lstStyle/>
        <a:p>
          <a:pPr algn="ctr"/>
          <a:r>
            <a:rPr lang="ru-RU" sz="3200" dirty="0" smtClean="0"/>
            <a:t>Водные процедуры</a:t>
          </a:r>
          <a:endParaRPr lang="ru-RU" sz="3200" dirty="0"/>
        </a:p>
      </dgm:t>
    </dgm:pt>
    <dgm:pt modelId="{C4EFDDA4-13B3-4913-AD23-38C207DAE67F}" type="parTrans" cxnId="{B858CC9E-58BD-4CAD-BA50-4DF2F1B2862F}">
      <dgm:prSet/>
      <dgm:spPr/>
      <dgm:t>
        <a:bodyPr/>
        <a:lstStyle/>
        <a:p>
          <a:endParaRPr lang="ru-RU"/>
        </a:p>
      </dgm:t>
    </dgm:pt>
    <dgm:pt modelId="{84BC80A8-5628-43B0-AAF1-89B06ED54849}" type="sibTrans" cxnId="{B858CC9E-58BD-4CAD-BA50-4DF2F1B2862F}">
      <dgm:prSet/>
      <dgm:spPr/>
      <dgm:t>
        <a:bodyPr/>
        <a:lstStyle/>
        <a:p>
          <a:endParaRPr lang="ru-RU"/>
        </a:p>
      </dgm:t>
    </dgm:pt>
    <dgm:pt modelId="{7A26AA1D-8AAD-4D8D-9CFB-5C5EED762AA5}">
      <dgm:prSet phldrT="[Текст]" custT="1"/>
      <dgm:spPr/>
      <dgm:t>
        <a:bodyPr/>
        <a:lstStyle/>
        <a:p>
          <a:r>
            <a:rPr lang="ru-RU" sz="1600" dirty="0" smtClean="0"/>
            <a:t>обтирание</a:t>
          </a:r>
          <a:endParaRPr lang="ru-RU" sz="1600" dirty="0"/>
        </a:p>
      </dgm:t>
    </dgm:pt>
    <dgm:pt modelId="{2A16245A-5DC4-451B-87D9-4C350E46260A}" type="parTrans" cxnId="{165B48CF-5D32-4AB2-8BB4-82326082C809}">
      <dgm:prSet/>
      <dgm:spPr/>
      <dgm:t>
        <a:bodyPr/>
        <a:lstStyle/>
        <a:p>
          <a:endParaRPr lang="ru-RU"/>
        </a:p>
      </dgm:t>
    </dgm:pt>
    <dgm:pt modelId="{FBD56AAF-72A2-4A36-8CEF-C2BE6104DF3E}" type="sibTrans" cxnId="{165B48CF-5D32-4AB2-8BB4-82326082C809}">
      <dgm:prSet/>
      <dgm:spPr/>
      <dgm:t>
        <a:bodyPr/>
        <a:lstStyle/>
        <a:p>
          <a:endParaRPr lang="ru-RU"/>
        </a:p>
      </dgm:t>
    </dgm:pt>
    <dgm:pt modelId="{3A28F87A-94A6-44D3-B51D-36B343DABD6C}">
      <dgm:prSet phldrT="[Текст]" custT="1"/>
      <dgm:spPr/>
      <dgm:t>
        <a:bodyPr/>
        <a:lstStyle/>
        <a:p>
          <a:r>
            <a:rPr lang="ru-RU" sz="3200" dirty="0" smtClean="0"/>
            <a:t>Солнечные процедуры</a:t>
          </a:r>
          <a:endParaRPr lang="ru-RU" sz="3200" dirty="0"/>
        </a:p>
      </dgm:t>
    </dgm:pt>
    <dgm:pt modelId="{BF296C5A-4B44-482A-B17C-7BB410BC4786}" type="parTrans" cxnId="{5FDEA907-788E-4475-8DE8-D3C3A66E9BB1}">
      <dgm:prSet/>
      <dgm:spPr/>
      <dgm:t>
        <a:bodyPr/>
        <a:lstStyle/>
        <a:p>
          <a:endParaRPr lang="ru-RU"/>
        </a:p>
      </dgm:t>
    </dgm:pt>
    <dgm:pt modelId="{E3C7859A-86AB-4D78-A8E6-A98313B1F792}" type="sibTrans" cxnId="{5FDEA907-788E-4475-8DE8-D3C3A66E9BB1}">
      <dgm:prSet/>
      <dgm:spPr/>
      <dgm:t>
        <a:bodyPr/>
        <a:lstStyle/>
        <a:p>
          <a:endParaRPr lang="ru-RU"/>
        </a:p>
      </dgm:t>
    </dgm:pt>
    <dgm:pt modelId="{3FA38BB3-A062-4DBA-95EE-87D2DFF22D67}">
      <dgm:prSet phldrT="[Текст]" custT="1"/>
      <dgm:spPr/>
      <dgm:t>
        <a:bodyPr/>
        <a:lstStyle/>
        <a:p>
          <a:r>
            <a:rPr lang="ru-RU" sz="2400" dirty="0" smtClean="0"/>
            <a:t>солнечные ванны</a:t>
          </a:r>
          <a:endParaRPr lang="ru-RU" sz="2400" dirty="0"/>
        </a:p>
      </dgm:t>
    </dgm:pt>
    <dgm:pt modelId="{F04176D0-256C-4C14-A119-4C6FBE03994C}" type="parTrans" cxnId="{87D136D4-8351-4E23-A39B-2C5FDE922CBD}">
      <dgm:prSet/>
      <dgm:spPr/>
      <dgm:t>
        <a:bodyPr/>
        <a:lstStyle/>
        <a:p>
          <a:endParaRPr lang="ru-RU"/>
        </a:p>
      </dgm:t>
    </dgm:pt>
    <dgm:pt modelId="{339DC982-D979-411E-B6D7-3D61CECE472E}" type="sibTrans" cxnId="{87D136D4-8351-4E23-A39B-2C5FDE922CBD}">
      <dgm:prSet/>
      <dgm:spPr/>
      <dgm:t>
        <a:bodyPr/>
        <a:lstStyle/>
        <a:p>
          <a:endParaRPr lang="ru-RU"/>
        </a:p>
      </dgm:t>
    </dgm:pt>
    <dgm:pt modelId="{617700A3-574D-4BF3-8CF7-0C9DE0887747}">
      <dgm:prSet phldrT="[Текст]"/>
      <dgm:spPr/>
      <dgm:t>
        <a:bodyPr/>
        <a:lstStyle/>
        <a:p>
          <a:endParaRPr lang="ru-RU" sz="1300" dirty="0"/>
        </a:p>
      </dgm:t>
    </dgm:pt>
    <dgm:pt modelId="{53CDC50D-A064-48A6-8FF2-7ADCCAA6EA73}" type="parTrans" cxnId="{61438773-1365-4019-B098-99373B73E736}">
      <dgm:prSet/>
      <dgm:spPr/>
      <dgm:t>
        <a:bodyPr/>
        <a:lstStyle/>
        <a:p>
          <a:endParaRPr lang="ru-RU"/>
        </a:p>
      </dgm:t>
    </dgm:pt>
    <dgm:pt modelId="{8DF2EAA2-C4DA-4ABE-917E-B97CC3B96163}" type="sibTrans" cxnId="{61438773-1365-4019-B098-99373B73E736}">
      <dgm:prSet/>
      <dgm:spPr/>
      <dgm:t>
        <a:bodyPr/>
        <a:lstStyle/>
        <a:p>
          <a:endParaRPr lang="ru-RU"/>
        </a:p>
      </dgm:t>
    </dgm:pt>
    <dgm:pt modelId="{F4A6F1C1-746E-4105-A612-52C8D044A0AF}">
      <dgm:prSet custT="1"/>
      <dgm:spPr/>
      <dgm:t>
        <a:bodyPr/>
        <a:lstStyle/>
        <a:p>
          <a:r>
            <a:rPr lang="ru-RU" sz="1800" dirty="0" smtClean="0"/>
            <a:t>прогулка и игры на воздухе</a:t>
          </a:r>
          <a:endParaRPr lang="ru-RU" sz="1800" dirty="0"/>
        </a:p>
      </dgm:t>
    </dgm:pt>
    <dgm:pt modelId="{9D00E47C-374C-4110-9DC0-EA76D5E95D0F}" type="parTrans" cxnId="{AC7068AA-7F31-41A8-A263-9923D328AF0F}">
      <dgm:prSet/>
      <dgm:spPr/>
      <dgm:t>
        <a:bodyPr/>
        <a:lstStyle/>
        <a:p>
          <a:endParaRPr lang="ru-RU"/>
        </a:p>
      </dgm:t>
    </dgm:pt>
    <dgm:pt modelId="{E15D91AD-1437-46E3-9C1D-57F9FC6223BE}" type="sibTrans" cxnId="{AC7068AA-7F31-41A8-A263-9923D328AF0F}">
      <dgm:prSet/>
      <dgm:spPr/>
      <dgm:t>
        <a:bodyPr/>
        <a:lstStyle/>
        <a:p>
          <a:endParaRPr lang="ru-RU"/>
        </a:p>
      </dgm:t>
    </dgm:pt>
    <dgm:pt modelId="{8561B7E9-0C59-4C81-97FB-ABAABCA699A8}">
      <dgm:prSet custT="1"/>
      <dgm:spPr/>
      <dgm:t>
        <a:bodyPr/>
        <a:lstStyle/>
        <a:p>
          <a:r>
            <a:rPr lang="ru-RU" sz="1800" dirty="0" smtClean="0"/>
            <a:t>дневной сон на воздухе или с                      открытой фрамугой</a:t>
          </a:r>
          <a:endParaRPr lang="ru-RU" sz="1800" dirty="0"/>
        </a:p>
      </dgm:t>
    </dgm:pt>
    <dgm:pt modelId="{12EBDD14-23F8-4391-8FB2-76B25E3F1077}" type="parTrans" cxnId="{C455F712-78F5-48DD-B0E5-742A52AD5C37}">
      <dgm:prSet/>
      <dgm:spPr/>
      <dgm:t>
        <a:bodyPr/>
        <a:lstStyle/>
        <a:p>
          <a:endParaRPr lang="ru-RU"/>
        </a:p>
      </dgm:t>
    </dgm:pt>
    <dgm:pt modelId="{2ECE7933-DB07-4C27-87E5-FB53396A1150}" type="sibTrans" cxnId="{C455F712-78F5-48DD-B0E5-742A52AD5C37}">
      <dgm:prSet/>
      <dgm:spPr/>
      <dgm:t>
        <a:bodyPr/>
        <a:lstStyle/>
        <a:p>
          <a:endParaRPr lang="ru-RU"/>
        </a:p>
      </dgm:t>
    </dgm:pt>
    <dgm:pt modelId="{D17346F0-A106-4708-AE4F-43CC6D86C992}">
      <dgm:prSet custT="1"/>
      <dgm:spPr/>
      <dgm:t>
        <a:bodyPr/>
        <a:lstStyle/>
        <a:p>
          <a:r>
            <a:rPr lang="ru-RU" sz="1800" dirty="0" smtClean="0"/>
            <a:t>воздушные ванны</a:t>
          </a:r>
          <a:endParaRPr lang="ru-RU" sz="1800" dirty="0"/>
        </a:p>
      </dgm:t>
    </dgm:pt>
    <dgm:pt modelId="{791FB9A1-EE34-44A6-945B-ABE0A1DF3C9D}" type="parTrans" cxnId="{CF59FE48-3438-40BD-9ABD-10446588EDE4}">
      <dgm:prSet/>
      <dgm:spPr/>
      <dgm:t>
        <a:bodyPr/>
        <a:lstStyle/>
        <a:p>
          <a:endParaRPr lang="ru-RU"/>
        </a:p>
      </dgm:t>
    </dgm:pt>
    <dgm:pt modelId="{690C18A8-F8EF-47D1-B226-04678E91CBA6}" type="sibTrans" cxnId="{CF59FE48-3438-40BD-9ABD-10446588EDE4}">
      <dgm:prSet/>
      <dgm:spPr/>
      <dgm:t>
        <a:bodyPr/>
        <a:lstStyle/>
        <a:p>
          <a:endParaRPr lang="ru-RU"/>
        </a:p>
      </dgm:t>
    </dgm:pt>
    <dgm:pt modelId="{206A23AB-AF45-4DAF-AEB4-48DA5CAB98FB}">
      <dgm:prSet phldrT="[Текст]" custT="1"/>
      <dgm:spPr/>
      <dgm:t>
        <a:bodyPr/>
        <a:lstStyle/>
        <a:p>
          <a:r>
            <a:rPr lang="ru-RU" sz="1600" dirty="0" smtClean="0"/>
            <a:t>обливание</a:t>
          </a:r>
          <a:endParaRPr lang="ru-RU" sz="1600" dirty="0"/>
        </a:p>
      </dgm:t>
    </dgm:pt>
    <dgm:pt modelId="{6AB578EA-258C-48FF-95F3-EAC40338B372}" type="parTrans" cxnId="{A18EF7E6-070B-4A5C-89F6-44572BDC6DC4}">
      <dgm:prSet/>
      <dgm:spPr/>
      <dgm:t>
        <a:bodyPr/>
        <a:lstStyle/>
        <a:p>
          <a:endParaRPr lang="ru-RU"/>
        </a:p>
      </dgm:t>
    </dgm:pt>
    <dgm:pt modelId="{123B8981-E434-4374-8BEB-14404E498C51}" type="sibTrans" cxnId="{A18EF7E6-070B-4A5C-89F6-44572BDC6DC4}">
      <dgm:prSet/>
      <dgm:spPr/>
      <dgm:t>
        <a:bodyPr/>
        <a:lstStyle/>
        <a:p>
          <a:endParaRPr lang="ru-RU"/>
        </a:p>
      </dgm:t>
    </dgm:pt>
    <dgm:pt modelId="{BF364466-6387-4798-ADA6-4E31CCE9E259}">
      <dgm:prSet phldrT="[Текст]" custT="1"/>
      <dgm:spPr/>
      <dgm:t>
        <a:bodyPr/>
        <a:lstStyle/>
        <a:p>
          <a:r>
            <a:rPr lang="ru-RU" sz="1600" dirty="0" smtClean="0"/>
            <a:t>купание</a:t>
          </a:r>
          <a:endParaRPr lang="ru-RU" sz="1400" dirty="0"/>
        </a:p>
      </dgm:t>
    </dgm:pt>
    <dgm:pt modelId="{445173E8-D084-4B6D-BE91-C1EBCBAB8252}" type="parTrans" cxnId="{36127DE1-07BD-4E13-A11D-C612C2A2A580}">
      <dgm:prSet/>
      <dgm:spPr/>
      <dgm:t>
        <a:bodyPr/>
        <a:lstStyle/>
        <a:p>
          <a:endParaRPr lang="ru-RU"/>
        </a:p>
      </dgm:t>
    </dgm:pt>
    <dgm:pt modelId="{60911171-3987-4285-9347-34BA29E1767F}" type="sibTrans" cxnId="{36127DE1-07BD-4E13-A11D-C612C2A2A580}">
      <dgm:prSet/>
      <dgm:spPr/>
      <dgm:t>
        <a:bodyPr/>
        <a:lstStyle/>
        <a:p>
          <a:endParaRPr lang="ru-RU"/>
        </a:p>
      </dgm:t>
    </dgm:pt>
    <dgm:pt modelId="{54603DA8-82C3-4A12-8072-1EFDBA648FCF}">
      <dgm:prSet custT="1"/>
      <dgm:spPr/>
      <dgm:t>
        <a:bodyPr/>
        <a:lstStyle/>
        <a:p>
          <a:r>
            <a:rPr lang="ru-RU" sz="1800" dirty="0" smtClean="0"/>
            <a:t>режим проветривания</a:t>
          </a:r>
          <a:endParaRPr lang="ru-RU" sz="1800" dirty="0"/>
        </a:p>
      </dgm:t>
    </dgm:pt>
    <dgm:pt modelId="{4DE5054D-75FE-42A4-BA4F-DD152ACCF8A2}" type="parTrans" cxnId="{86DF856F-C788-43BB-8A5A-3C811FD32E68}">
      <dgm:prSet/>
      <dgm:spPr/>
      <dgm:t>
        <a:bodyPr/>
        <a:lstStyle/>
        <a:p>
          <a:endParaRPr lang="ru-RU"/>
        </a:p>
      </dgm:t>
    </dgm:pt>
    <dgm:pt modelId="{3172361E-8E53-461E-BD2A-39E868D88E25}" type="sibTrans" cxnId="{86DF856F-C788-43BB-8A5A-3C811FD32E68}">
      <dgm:prSet/>
      <dgm:spPr/>
      <dgm:t>
        <a:bodyPr/>
        <a:lstStyle/>
        <a:p>
          <a:endParaRPr lang="ru-RU"/>
        </a:p>
      </dgm:t>
    </dgm:pt>
    <dgm:pt modelId="{1EBBAB7C-A199-40F9-B978-55D1885EA562}">
      <dgm:prSet phldrT="[Текст]" custT="1"/>
      <dgm:spPr/>
      <dgm:t>
        <a:bodyPr/>
        <a:lstStyle/>
        <a:p>
          <a:r>
            <a:rPr lang="ru-RU" sz="1600" dirty="0" smtClean="0"/>
            <a:t>полоскание рта и горла</a:t>
          </a:r>
          <a:endParaRPr lang="ru-RU" sz="1600" dirty="0"/>
        </a:p>
      </dgm:t>
    </dgm:pt>
    <dgm:pt modelId="{08E20CFE-66F1-4691-84CE-2376A61711DB}" type="parTrans" cxnId="{2B3052B6-C4DD-49FE-B53E-353D3FA33FE8}">
      <dgm:prSet/>
      <dgm:spPr/>
      <dgm:t>
        <a:bodyPr/>
        <a:lstStyle/>
        <a:p>
          <a:endParaRPr lang="ru-RU"/>
        </a:p>
      </dgm:t>
    </dgm:pt>
    <dgm:pt modelId="{BC66545C-C209-4D59-B370-7AA9D2ADB2D5}" type="sibTrans" cxnId="{2B3052B6-C4DD-49FE-B53E-353D3FA33FE8}">
      <dgm:prSet/>
      <dgm:spPr/>
      <dgm:t>
        <a:bodyPr/>
        <a:lstStyle/>
        <a:p>
          <a:endParaRPr lang="ru-RU"/>
        </a:p>
      </dgm:t>
    </dgm:pt>
    <dgm:pt modelId="{5B6B25C2-C3CA-4ED4-A792-33A811F7329B}">
      <dgm:prSet phldrT="[Текст]" custT="1"/>
      <dgm:spPr/>
      <dgm:t>
        <a:bodyPr/>
        <a:lstStyle/>
        <a:p>
          <a:r>
            <a:rPr lang="ru-RU" sz="1600" dirty="0" smtClean="0"/>
            <a:t>ходьба по мокрой дорожке</a:t>
          </a:r>
          <a:endParaRPr lang="ru-RU" sz="1600" dirty="0"/>
        </a:p>
      </dgm:t>
    </dgm:pt>
    <dgm:pt modelId="{4D8080D0-1C10-4488-825D-E6EBF7D30094}" type="parTrans" cxnId="{F45A3E37-F77F-4F9F-A74E-D3B04E0C71C4}">
      <dgm:prSet/>
      <dgm:spPr/>
      <dgm:t>
        <a:bodyPr/>
        <a:lstStyle/>
        <a:p>
          <a:endParaRPr lang="ru-RU"/>
        </a:p>
      </dgm:t>
    </dgm:pt>
    <dgm:pt modelId="{92D9A779-1268-4202-9962-AC6AAE7D3B4E}" type="sibTrans" cxnId="{F45A3E37-F77F-4F9F-A74E-D3B04E0C71C4}">
      <dgm:prSet/>
      <dgm:spPr/>
      <dgm:t>
        <a:bodyPr/>
        <a:lstStyle/>
        <a:p>
          <a:endParaRPr lang="ru-RU"/>
        </a:p>
      </dgm:t>
    </dgm:pt>
    <dgm:pt modelId="{3E4D810C-CD04-4322-B938-9F37A9BC4493}">
      <dgm:prSet phldrT="[Текст]" custT="1"/>
      <dgm:spPr/>
      <dgm:t>
        <a:bodyPr/>
        <a:lstStyle/>
        <a:p>
          <a:r>
            <a:rPr lang="ru-RU" sz="1600" dirty="0" smtClean="0"/>
            <a:t>игры с водой</a:t>
          </a:r>
          <a:endParaRPr lang="ru-RU" sz="1600" dirty="0"/>
        </a:p>
      </dgm:t>
    </dgm:pt>
    <dgm:pt modelId="{C2AF69BB-8CA9-4E02-8E8A-081AEC9B37AA}" type="parTrans" cxnId="{FF2ACA69-16F7-43CC-995F-CF2B8B215510}">
      <dgm:prSet/>
      <dgm:spPr/>
      <dgm:t>
        <a:bodyPr/>
        <a:lstStyle/>
        <a:p>
          <a:endParaRPr lang="ru-RU"/>
        </a:p>
      </dgm:t>
    </dgm:pt>
    <dgm:pt modelId="{24CB91E1-4975-463F-BDEE-3C1BB45E2586}" type="sibTrans" cxnId="{FF2ACA69-16F7-43CC-995F-CF2B8B215510}">
      <dgm:prSet/>
      <dgm:spPr/>
      <dgm:t>
        <a:bodyPr/>
        <a:lstStyle/>
        <a:p>
          <a:endParaRPr lang="ru-RU"/>
        </a:p>
      </dgm:t>
    </dgm:pt>
    <dgm:pt modelId="{E6E7BA1A-DBB4-4598-A3CC-BED2E0E494DB}" type="pres">
      <dgm:prSet presAssocID="{94FED16F-4BEB-4414-A3AD-ADE69DC75E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86021-CEC2-4554-94D9-2B32AF9D5465}" type="pres">
      <dgm:prSet presAssocID="{06D4FB16-DE05-4D66-8617-D4DFC9172E25}" presName="linNode" presStyleCnt="0"/>
      <dgm:spPr/>
      <dgm:t>
        <a:bodyPr/>
        <a:lstStyle/>
        <a:p>
          <a:endParaRPr lang="ru-RU"/>
        </a:p>
      </dgm:t>
    </dgm:pt>
    <dgm:pt modelId="{DC92FF24-36B0-425C-9EED-DED02A1B6A15}" type="pres">
      <dgm:prSet presAssocID="{06D4FB16-DE05-4D66-8617-D4DFC9172E2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ADF4B-81FB-49E4-9F75-9791A5664ACE}" type="pres">
      <dgm:prSet presAssocID="{06D4FB16-DE05-4D66-8617-D4DFC9172E2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46164-B669-4C46-89A9-D0E85E457C22}" type="pres">
      <dgm:prSet presAssocID="{86C7BF78-51C8-4868-AEE9-386E18A42E16}" presName="sp" presStyleCnt="0"/>
      <dgm:spPr/>
      <dgm:t>
        <a:bodyPr/>
        <a:lstStyle/>
        <a:p>
          <a:endParaRPr lang="ru-RU"/>
        </a:p>
      </dgm:t>
    </dgm:pt>
    <dgm:pt modelId="{E227F4D8-8544-4CE8-B34A-1D532B73EDE7}" type="pres">
      <dgm:prSet presAssocID="{E26AC034-09C8-47B5-8249-401E6A4BAFA8}" presName="linNode" presStyleCnt="0"/>
      <dgm:spPr/>
      <dgm:t>
        <a:bodyPr/>
        <a:lstStyle/>
        <a:p>
          <a:endParaRPr lang="ru-RU"/>
        </a:p>
      </dgm:t>
    </dgm:pt>
    <dgm:pt modelId="{9AEC7E30-A692-4DF0-AD53-32B1B7F7A57B}" type="pres">
      <dgm:prSet presAssocID="{E26AC034-09C8-47B5-8249-401E6A4BAFA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0C067-CE52-4BB3-878B-5F6561BFDA83}" type="pres">
      <dgm:prSet presAssocID="{E26AC034-09C8-47B5-8249-401E6A4BAFA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6BE7D-55E9-458D-9053-AE5368A57AC7}" type="pres">
      <dgm:prSet presAssocID="{84BC80A8-5628-43B0-AAF1-89B06ED54849}" presName="sp" presStyleCnt="0"/>
      <dgm:spPr/>
      <dgm:t>
        <a:bodyPr/>
        <a:lstStyle/>
        <a:p>
          <a:endParaRPr lang="ru-RU"/>
        </a:p>
      </dgm:t>
    </dgm:pt>
    <dgm:pt modelId="{64D0B1F8-1A96-4F2B-8AAE-1E276C9B8FDD}" type="pres">
      <dgm:prSet presAssocID="{3A28F87A-94A6-44D3-B51D-36B343DABD6C}" presName="linNode" presStyleCnt="0"/>
      <dgm:spPr/>
      <dgm:t>
        <a:bodyPr/>
        <a:lstStyle/>
        <a:p>
          <a:endParaRPr lang="ru-RU"/>
        </a:p>
      </dgm:t>
    </dgm:pt>
    <dgm:pt modelId="{574F9813-FC48-4837-92AA-9F56ABEBFB01}" type="pres">
      <dgm:prSet presAssocID="{3A28F87A-94A6-44D3-B51D-36B343DABD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5B16A-732F-4D18-8D52-2BED203A261F}" type="pres">
      <dgm:prSet presAssocID="{3A28F87A-94A6-44D3-B51D-36B343DABD6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38773-1365-4019-B098-99373B73E736}" srcId="{06D4FB16-DE05-4D66-8617-D4DFC9172E25}" destId="{617700A3-574D-4BF3-8CF7-0C9DE0887747}" srcOrd="5" destOrd="0" parTransId="{53CDC50D-A064-48A6-8FF2-7ADCCAA6EA73}" sibTransId="{8DF2EAA2-C4DA-4ABE-917E-B97CC3B96163}"/>
    <dgm:cxn modelId="{A18EF7E6-070B-4A5C-89F6-44572BDC6DC4}" srcId="{E26AC034-09C8-47B5-8249-401E6A4BAFA8}" destId="{206A23AB-AF45-4DAF-AEB4-48DA5CAB98FB}" srcOrd="1" destOrd="0" parTransId="{6AB578EA-258C-48FF-95F3-EAC40338B372}" sibTransId="{123B8981-E434-4374-8BEB-14404E498C51}"/>
    <dgm:cxn modelId="{C52709F0-545E-4223-99B8-C84E23F0D482}" type="presOf" srcId="{5B6B25C2-C3CA-4ED4-A792-33A811F7329B}" destId="{8430C067-CE52-4BB3-878B-5F6561BFDA83}" srcOrd="0" destOrd="4" presId="urn:microsoft.com/office/officeart/2005/8/layout/vList5"/>
    <dgm:cxn modelId="{B858CC9E-58BD-4CAD-BA50-4DF2F1B2862F}" srcId="{94FED16F-4BEB-4414-A3AD-ADE69DC75E48}" destId="{E26AC034-09C8-47B5-8249-401E6A4BAFA8}" srcOrd="1" destOrd="0" parTransId="{C4EFDDA4-13B3-4913-AD23-38C207DAE67F}" sibTransId="{84BC80A8-5628-43B0-AAF1-89B06ED54849}"/>
    <dgm:cxn modelId="{497989A6-5B60-4E70-9CAB-D43AF8A87D79}" type="presOf" srcId="{94FED16F-4BEB-4414-A3AD-ADE69DC75E48}" destId="{E6E7BA1A-DBB4-4598-A3CC-BED2E0E494DB}" srcOrd="0" destOrd="0" presId="urn:microsoft.com/office/officeart/2005/8/layout/vList5"/>
    <dgm:cxn modelId="{165B48CF-5D32-4AB2-8BB4-82326082C809}" srcId="{E26AC034-09C8-47B5-8249-401E6A4BAFA8}" destId="{7A26AA1D-8AAD-4D8D-9CFB-5C5EED762AA5}" srcOrd="0" destOrd="0" parTransId="{2A16245A-5DC4-451B-87D9-4C350E46260A}" sibTransId="{FBD56AAF-72A2-4A36-8CEF-C2BE6104DF3E}"/>
    <dgm:cxn modelId="{F45A3E37-F77F-4F9F-A74E-D3B04E0C71C4}" srcId="{E26AC034-09C8-47B5-8249-401E6A4BAFA8}" destId="{5B6B25C2-C3CA-4ED4-A792-33A811F7329B}" srcOrd="4" destOrd="0" parTransId="{4D8080D0-1C10-4488-825D-E6EBF7D30094}" sibTransId="{92D9A779-1268-4202-9962-AC6AAE7D3B4E}"/>
    <dgm:cxn modelId="{3149F03E-0BE6-4F03-AF74-F3D393CC192D}" type="presOf" srcId="{3A809EF6-45F9-490E-9509-9DB60F8DCDB9}" destId="{68BADF4B-81FB-49E4-9F75-9791A5664ACE}" srcOrd="0" destOrd="0" presId="urn:microsoft.com/office/officeart/2005/8/layout/vList5"/>
    <dgm:cxn modelId="{2B3052B6-C4DD-49FE-B53E-353D3FA33FE8}" srcId="{E26AC034-09C8-47B5-8249-401E6A4BAFA8}" destId="{1EBBAB7C-A199-40F9-B978-55D1885EA562}" srcOrd="3" destOrd="0" parTransId="{08E20CFE-66F1-4691-84CE-2376A61711DB}" sibTransId="{BC66545C-C209-4D59-B370-7AA9D2ADB2D5}"/>
    <dgm:cxn modelId="{86DF856F-C788-43BB-8A5A-3C811FD32E68}" srcId="{06D4FB16-DE05-4D66-8617-D4DFC9172E25}" destId="{54603DA8-82C3-4A12-8072-1EFDBA648FCF}" srcOrd="4" destOrd="0" parTransId="{4DE5054D-75FE-42A4-BA4F-DD152ACCF8A2}" sibTransId="{3172361E-8E53-461E-BD2A-39E868D88E25}"/>
    <dgm:cxn modelId="{7E2A580C-4806-457D-AB12-6C076F22F404}" srcId="{06D4FB16-DE05-4D66-8617-D4DFC9172E25}" destId="{3A809EF6-45F9-490E-9509-9DB60F8DCDB9}" srcOrd="0" destOrd="0" parTransId="{F5B04AF3-8185-4374-914C-0ABBC0FAA7E8}" sibTransId="{2BD15E38-C60F-458B-A866-1AC39F1213A7}"/>
    <dgm:cxn modelId="{A9B0AA47-D7F2-43C9-8AA0-4726A100FDFA}" type="presOf" srcId="{3FA38BB3-A062-4DBA-95EE-87D2DFF22D67}" destId="{E635B16A-732F-4D18-8D52-2BED203A261F}" srcOrd="0" destOrd="0" presId="urn:microsoft.com/office/officeart/2005/8/layout/vList5"/>
    <dgm:cxn modelId="{4534890A-AE27-436C-AD67-1EF76EA2395E}" type="presOf" srcId="{54603DA8-82C3-4A12-8072-1EFDBA648FCF}" destId="{68BADF4B-81FB-49E4-9F75-9791A5664ACE}" srcOrd="0" destOrd="4" presId="urn:microsoft.com/office/officeart/2005/8/layout/vList5"/>
    <dgm:cxn modelId="{9544556F-1DF3-4DFF-A9FF-2F6DC128DE1D}" type="presOf" srcId="{7A26AA1D-8AAD-4D8D-9CFB-5C5EED762AA5}" destId="{8430C067-CE52-4BB3-878B-5F6561BFDA83}" srcOrd="0" destOrd="0" presId="urn:microsoft.com/office/officeart/2005/8/layout/vList5"/>
    <dgm:cxn modelId="{841745F6-C084-4291-B44A-83EC82F0C8A0}" type="presOf" srcId="{3A28F87A-94A6-44D3-B51D-36B343DABD6C}" destId="{574F9813-FC48-4837-92AA-9F56ABEBFB01}" srcOrd="0" destOrd="0" presId="urn:microsoft.com/office/officeart/2005/8/layout/vList5"/>
    <dgm:cxn modelId="{0A6D76C9-F5B6-4683-B814-D0E4F51AFC30}" type="presOf" srcId="{06D4FB16-DE05-4D66-8617-D4DFC9172E25}" destId="{DC92FF24-36B0-425C-9EED-DED02A1B6A15}" srcOrd="0" destOrd="0" presId="urn:microsoft.com/office/officeart/2005/8/layout/vList5"/>
    <dgm:cxn modelId="{C455F712-78F5-48DD-B0E5-742A52AD5C37}" srcId="{06D4FB16-DE05-4D66-8617-D4DFC9172E25}" destId="{8561B7E9-0C59-4C81-97FB-ABAABCA699A8}" srcOrd="2" destOrd="0" parTransId="{12EBDD14-23F8-4391-8FB2-76B25E3F1077}" sibTransId="{2ECE7933-DB07-4C27-87E5-FB53396A1150}"/>
    <dgm:cxn modelId="{0DF7CD29-8D1A-467A-B44F-AE92F696698F}" type="presOf" srcId="{D17346F0-A106-4708-AE4F-43CC6D86C992}" destId="{68BADF4B-81FB-49E4-9F75-9791A5664ACE}" srcOrd="0" destOrd="3" presId="urn:microsoft.com/office/officeart/2005/8/layout/vList5"/>
    <dgm:cxn modelId="{FD1A76BD-9D51-4C0C-8E07-32D438DD5AFE}" srcId="{94FED16F-4BEB-4414-A3AD-ADE69DC75E48}" destId="{06D4FB16-DE05-4D66-8617-D4DFC9172E25}" srcOrd="0" destOrd="0" parTransId="{CADBD01D-8E33-4519-A776-BC5DEFABB6B2}" sibTransId="{86C7BF78-51C8-4868-AEE9-386E18A42E16}"/>
    <dgm:cxn modelId="{CF59FE48-3438-40BD-9ABD-10446588EDE4}" srcId="{06D4FB16-DE05-4D66-8617-D4DFC9172E25}" destId="{D17346F0-A106-4708-AE4F-43CC6D86C992}" srcOrd="3" destOrd="0" parTransId="{791FB9A1-EE34-44A6-945B-ABE0A1DF3C9D}" sibTransId="{690C18A8-F8EF-47D1-B226-04678E91CBA6}"/>
    <dgm:cxn modelId="{79291ACE-65A7-47D9-9B71-2DC018E3924B}" type="presOf" srcId="{3E4D810C-CD04-4322-B938-9F37A9BC4493}" destId="{8430C067-CE52-4BB3-878B-5F6561BFDA83}" srcOrd="0" destOrd="5" presId="urn:microsoft.com/office/officeart/2005/8/layout/vList5"/>
    <dgm:cxn modelId="{BF26FCCB-1193-4DA4-9338-AF03555B2E25}" type="presOf" srcId="{206A23AB-AF45-4DAF-AEB4-48DA5CAB98FB}" destId="{8430C067-CE52-4BB3-878B-5F6561BFDA83}" srcOrd="0" destOrd="1" presId="urn:microsoft.com/office/officeart/2005/8/layout/vList5"/>
    <dgm:cxn modelId="{A1C9A6A8-E0E0-4633-9C92-D765153FE121}" type="presOf" srcId="{F4A6F1C1-746E-4105-A612-52C8D044A0AF}" destId="{68BADF4B-81FB-49E4-9F75-9791A5664ACE}" srcOrd="0" destOrd="1" presId="urn:microsoft.com/office/officeart/2005/8/layout/vList5"/>
    <dgm:cxn modelId="{06201B98-0866-40EC-ADFB-B1C557120702}" type="presOf" srcId="{BF364466-6387-4798-ADA6-4E31CCE9E259}" destId="{8430C067-CE52-4BB3-878B-5F6561BFDA83}" srcOrd="0" destOrd="2" presId="urn:microsoft.com/office/officeart/2005/8/layout/vList5"/>
    <dgm:cxn modelId="{8647A9A5-0402-4F1A-A14C-A19B68AA6996}" type="presOf" srcId="{E26AC034-09C8-47B5-8249-401E6A4BAFA8}" destId="{9AEC7E30-A692-4DF0-AD53-32B1B7F7A57B}" srcOrd="0" destOrd="0" presId="urn:microsoft.com/office/officeart/2005/8/layout/vList5"/>
    <dgm:cxn modelId="{0244A8D4-474B-45B2-9616-DEF49257E1C6}" type="presOf" srcId="{1EBBAB7C-A199-40F9-B978-55D1885EA562}" destId="{8430C067-CE52-4BB3-878B-5F6561BFDA83}" srcOrd="0" destOrd="3" presId="urn:microsoft.com/office/officeart/2005/8/layout/vList5"/>
    <dgm:cxn modelId="{AC3EEEDD-26D4-49DF-8C00-E742E1B2F451}" type="presOf" srcId="{8561B7E9-0C59-4C81-97FB-ABAABCA699A8}" destId="{68BADF4B-81FB-49E4-9F75-9791A5664ACE}" srcOrd="0" destOrd="2" presId="urn:microsoft.com/office/officeart/2005/8/layout/vList5"/>
    <dgm:cxn modelId="{87D136D4-8351-4E23-A39B-2C5FDE922CBD}" srcId="{3A28F87A-94A6-44D3-B51D-36B343DABD6C}" destId="{3FA38BB3-A062-4DBA-95EE-87D2DFF22D67}" srcOrd="0" destOrd="0" parTransId="{F04176D0-256C-4C14-A119-4C6FBE03994C}" sibTransId="{339DC982-D979-411E-B6D7-3D61CECE472E}"/>
    <dgm:cxn modelId="{FF2ACA69-16F7-43CC-995F-CF2B8B215510}" srcId="{E26AC034-09C8-47B5-8249-401E6A4BAFA8}" destId="{3E4D810C-CD04-4322-B938-9F37A9BC4493}" srcOrd="5" destOrd="0" parTransId="{C2AF69BB-8CA9-4E02-8E8A-081AEC9B37AA}" sibTransId="{24CB91E1-4975-463F-BDEE-3C1BB45E2586}"/>
    <dgm:cxn modelId="{AC7068AA-7F31-41A8-A263-9923D328AF0F}" srcId="{06D4FB16-DE05-4D66-8617-D4DFC9172E25}" destId="{F4A6F1C1-746E-4105-A612-52C8D044A0AF}" srcOrd="1" destOrd="0" parTransId="{9D00E47C-374C-4110-9DC0-EA76D5E95D0F}" sibTransId="{E15D91AD-1437-46E3-9C1D-57F9FC6223BE}"/>
    <dgm:cxn modelId="{F152C3AE-B496-48D4-9F99-29EF644280A2}" type="presOf" srcId="{617700A3-574D-4BF3-8CF7-0C9DE0887747}" destId="{68BADF4B-81FB-49E4-9F75-9791A5664ACE}" srcOrd="0" destOrd="5" presId="urn:microsoft.com/office/officeart/2005/8/layout/vList5"/>
    <dgm:cxn modelId="{5FDEA907-788E-4475-8DE8-D3C3A66E9BB1}" srcId="{94FED16F-4BEB-4414-A3AD-ADE69DC75E48}" destId="{3A28F87A-94A6-44D3-B51D-36B343DABD6C}" srcOrd="2" destOrd="0" parTransId="{BF296C5A-4B44-482A-B17C-7BB410BC4786}" sibTransId="{E3C7859A-86AB-4D78-A8E6-A98313B1F792}"/>
    <dgm:cxn modelId="{36127DE1-07BD-4E13-A11D-C612C2A2A580}" srcId="{E26AC034-09C8-47B5-8249-401E6A4BAFA8}" destId="{BF364466-6387-4798-ADA6-4E31CCE9E259}" srcOrd="2" destOrd="0" parTransId="{445173E8-D084-4B6D-BE91-C1EBCBAB8252}" sibTransId="{60911171-3987-4285-9347-34BA29E1767F}"/>
    <dgm:cxn modelId="{DBD14453-A08E-431D-BCE3-895002941DD5}" type="presParOf" srcId="{E6E7BA1A-DBB4-4598-A3CC-BED2E0E494DB}" destId="{19486021-CEC2-4554-94D9-2B32AF9D5465}" srcOrd="0" destOrd="0" presId="urn:microsoft.com/office/officeart/2005/8/layout/vList5"/>
    <dgm:cxn modelId="{49F4A8A5-58FC-48B6-A716-91C3831CC9E0}" type="presParOf" srcId="{19486021-CEC2-4554-94D9-2B32AF9D5465}" destId="{DC92FF24-36B0-425C-9EED-DED02A1B6A15}" srcOrd="0" destOrd="0" presId="urn:microsoft.com/office/officeart/2005/8/layout/vList5"/>
    <dgm:cxn modelId="{978838E4-BFDF-42AF-8B27-64E134D62AEC}" type="presParOf" srcId="{19486021-CEC2-4554-94D9-2B32AF9D5465}" destId="{68BADF4B-81FB-49E4-9F75-9791A5664ACE}" srcOrd="1" destOrd="0" presId="urn:microsoft.com/office/officeart/2005/8/layout/vList5"/>
    <dgm:cxn modelId="{C62E2BF8-E5A4-49DA-9CC9-B90093675264}" type="presParOf" srcId="{E6E7BA1A-DBB4-4598-A3CC-BED2E0E494DB}" destId="{1C546164-B669-4C46-89A9-D0E85E457C22}" srcOrd="1" destOrd="0" presId="urn:microsoft.com/office/officeart/2005/8/layout/vList5"/>
    <dgm:cxn modelId="{0364264E-1026-42DE-B28B-A5D53DC316E9}" type="presParOf" srcId="{E6E7BA1A-DBB4-4598-A3CC-BED2E0E494DB}" destId="{E227F4D8-8544-4CE8-B34A-1D532B73EDE7}" srcOrd="2" destOrd="0" presId="urn:microsoft.com/office/officeart/2005/8/layout/vList5"/>
    <dgm:cxn modelId="{FBE361EB-51BD-4038-B0CD-EFCEE7A57F89}" type="presParOf" srcId="{E227F4D8-8544-4CE8-B34A-1D532B73EDE7}" destId="{9AEC7E30-A692-4DF0-AD53-32B1B7F7A57B}" srcOrd="0" destOrd="0" presId="urn:microsoft.com/office/officeart/2005/8/layout/vList5"/>
    <dgm:cxn modelId="{F16BBD5D-AAAB-41C2-A4B3-5F6874FF8241}" type="presParOf" srcId="{E227F4D8-8544-4CE8-B34A-1D532B73EDE7}" destId="{8430C067-CE52-4BB3-878B-5F6561BFDA83}" srcOrd="1" destOrd="0" presId="urn:microsoft.com/office/officeart/2005/8/layout/vList5"/>
    <dgm:cxn modelId="{F096C482-F0D5-46BA-928B-71335663ED28}" type="presParOf" srcId="{E6E7BA1A-DBB4-4598-A3CC-BED2E0E494DB}" destId="{6346BE7D-55E9-458D-9053-AE5368A57AC7}" srcOrd="3" destOrd="0" presId="urn:microsoft.com/office/officeart/2005/8/layout/vList5"/>
    <dgm:cxn modelId="{572FA7DB-E97F-467C-940C-3B0A1AFB833D}" type="presParOf" srcId="{E6E7BA1A-DBB4-4598-A3CC-BED2E0E494DB}" destId="{64D0B1F8-1A96-4F2B-8AAE-1E276C9B8FDD}" srcOrd="4" destOrd="0" presId="urn:microsoft.com/office/officeart/2005/8/layout/vList5"/>
    <dgm:cxn modelId="{56CDA556-D33F-43CF-A72F-B04E17BDC743}" type="presParOf" srcId="{64D0B1F8-1A96-4F2B-8AAE-1E276C9B8FDD}" destId="{574F9813-FC48-4837-92AA-9F56ABEBFB01}" srcOrd="0" destOrd="0" presId="urn:microsoft.com/office/officeart/2005/8/layout/vList5"/>
    <dgm:cxn modelId="{B6ED65FB-7654-4713-8D09-18DF7E6D9DD9}" type="presParOf" srcId="{64D0B1F8-1A96-4F2B-8AAE-1E276C9B8FDD}" destId="{E635B16A-732F-4D18-8D52-2BED203A26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3CACE8-4A3D-415C-ACAF-65EF1B742EDD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BE772-D243-4A27-8C7E-FE08CA436017}">
      <dgm:prSet custT="1"/>
      <dgm:spPr/>
      <dgm:t>
        <a:bodyPr/>
        <a:lstStyle/>
        <a:p>
          <a:r>
            <a:rPr lang="ru-RU" sz="3600" i="1" dirty="0" smtClean="0"/>
            <a:t>Нетрадиционные </a:t>
          </a:r>
          <a:r>
            <a:rPr lang="ru-RU" sz="3600" i="1" smtClean="0"/>
            <a:t>методы закаливания</a:t>
          </a:r>
          <a:endParaRPr lang="ru-RU" sz="3600" i="1" dirty="0"/>
        </a:p>
      </dgm:t>
    </dgm:pt>
    <dgm:pt modelId="{CFDCA4B2-3BD3-41BB-B647-7C7FBF9BE1E6}" type="parTrans" cxnId="{D9DA4190-7482-424E-A08D-8D9A913B559B}">
      <dgm:prSet/>
      <dgm:spPr/>
      <dgm:t>
        <a:bodyPr/>
        <a:lstStyle/>
        <a:p>
          <a:endParaRPr lang="ru-RU"/>
        </a:p>
      </dgm:t>
    </dgm:pt>
    <dgm:pt modelId="{E46B21A1-B84F-4325-8D0B-42AEA711D9B5}" type="sibTrans" cxnId="{D9DA4190-7482-424E-A08D-8D9A913B559B}">
      <dgm:prSet/>
      <dgm:spPr/>
      <dgm:t>
        <a:bodyPr/>
        <a:lstStyle/>
        <a:p>
          <a:endParaRPr lang="ru-RU"/>
        </a:p>
      </dgm:t>
    </dgm:pt>
    <dgm:pt modelId="{A6F3F4E6-A8DA-48A7-AD33-5B20682FC68F}" type="pres">
      <dgm:prSet presAssocID="{053CACE8-4A3D-415C-ACAF-65EF1B742ED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AF9BF-4A70-462B-B3A7-4969809E2140}" type="pres">
      <dgm:prSet presAssocID="{93DBE772-D243-4A27-8C7E-FE08CA436017}" presName="gear1" presStyleLbl="node1" presStyleIdx="0" presStyleCnt="1" custScaleX="188534" custScaleY="181818" custLinFactNeighborX="-5510" custLinFactNeighborY="-495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37B23-C47A-4EE7-B3D0-5367D6A8355C}" type="pres">
      <dgm:prSet presAssocID="{93DBE772-D243-4A27-8C7E-FE08CA436017}" presName="gear1srcNode" presStyleLbl="node1" presStyleIdx="0" presStyleCnt="1"/>
      <dgm:spPr/>
      <dgm:t>
        <a:bodyPr/>
        <a:lstStyle/>
        <a:p>
          <a:endParaRPr lang="ru-RU"/>
        </a:p>
      </dgm:t>
    </dgm:pt>
    <dgm:pt modelId="{8A68FE91-2AC1-4CD3-B718-744D9E84E0F2}" type="pres">
      <dgm:prSet presAssocID="{93DBE772-D243-4A27-8C7E-FE08CA436017}" presName="gear1dstNode" presStyleLbl="node1" presStyleIdx="0" presStyleCnt="1"/>
      <dgm:spPr/>
      <dgm:t>
        <a:bodyPr/>
        <a:lstStyle/>
        <a:p>
          <a:endParaRPr lang="ru-RU"/>
        </a:p>
      </dgm:t>
    </dgm:pt>
    <dgm:pt modelId="{F5EF869A-2E0D-413C-8BD1-EC9A6B21C740}" type="pres">
      <dgm:prSet presAssocID="{E46B21A1-B84F-4325-8D0B-42AEA711D9B5}" presName="connector1" presStyleLbl="sibTrans2D1" presStyleIdx="0" presStyleCnt="1" custLinFactNeighborX="28986" custLinFactNeighborY="-15204"/>
      <dgm:spPr/>
      <dgm:t>
        <a:bodyPr/>
        <a:lstStyle/>
        <a:p>
          <a:endParaRPr lang="ru-RU"/>
        </a:p>
      </dgm:t>
    </dgm:pt>
  </dgm:ptLst>
  <dgm:cxnLst>
    <dgm:cxn modelId="{19103DF8-47D6-430C-BEA0-FB9C90E1BC4B}" type="presOf" srcId="{E46B21A1-B84F-4325-8D0B-42AEA711D9B5}" destId="{F5EF869A-2E0D-413C-8BD1-EC9A6B21C740}" srcOrd="0" destOrd="0" presId="urn:microsoft.com/office/officeart/2005/8/layout/gear1"/>
    <dgm:cxn modelId="{30002F5B-F9E0-4B04-AB6D-9CFDBD5083A7}" type="presOf" srcId="{93DBE772-D243-4A27-8C7E-FE08CA436017}" destId="{FC5AF9BF-4A70-462B-B3A7-4969809E2140}" srcOrd="0" destOrd="0" presId="urn:microsoft.com/office/officeart/2005/8/layout/gear1"/>
    <dgm:cxn modelId="{FCB49D12-54B6-408C-A828-61FC0B41F4B1}" type="presOf" srcId="{93DBE772-D243-4A27-8C7E-FE08CA436017}" destId="{BFC37B23-C47A-4EE7-B3D0-5367D6A8355C}" srcOrd="1" destOrd="0" presId="urn:microsoft.com/office/officeart/2005/8/layout/gear1"/>
    <dgm:cxn modelId="{D9DA4190-7482-424E-A08D-8D9A913B559B}" srcId="{053CACE8-4A3D-415C-ACAF-65EF1B742EDD}" destId="{93DBE772-D243-4A27-8C7E-FE08CA436017}" srcOrd="0" destOrd="0" parTransId="{CFDCA4B2-3BD3-41BB-B647-7C7FBF9BE1E6}" sibTransId="{E46B21A1-B84F-4325-8D0B-42AEA711D9B5}"/>
    <dgm:cxn modelId="{A4A7B2B3-08A3-440D-AF18-9349608601F0}" type="presOf" srcId="{053CACE8-4A3D-415C-ACAF-65EF1B742EDD}" destId="{A6F3F4E6-A8DA-48A7-AD33-5B20682FC68F}" srcOrd="0" destOrd="0" presId="urn:microsoft.com/office/officeart/2005/8/layout/gear1"/>
    <dgm:cxn modelId="{942CE72B-AA71-4C03-A94A-51650DC14CA6}" type="presOf" srcId="{93DBE772-D243-4A27-8C7E-FE08CA436017}" destId="{8A68FE91-2AC1-4CD3-B718-744D9E84E0F2}" srcOrd="2" destOrd="0" presId="urn:microsoft.com/office/officeart/2005/8/layout/gear1"/>
    <dgm:cxn modelId="{F04B7AB5-04C1-4A89-9257-3C6A486644DF}" type="presParOf" srcId="{A6F3F4E6-A8DA-48A7-AD33-5B20682FC68F}" destId="{FC5AF9BF-4A70-462B-B3A7-4969809E2140}" srcOrd="0" destOrd="0" presId="urn:microsoft.com/office/officeart/2005/8/layout/gear1"/>
    <dgm:cxn modelId="{DBBF6B08-4A71-44C7-9A04-F00BCE61E970}" type="presParOf" srcId="{A6F3F4E6-A8DA-48A7-AD33-5B20682FC68F}" destId="{BFC37B23-C47A-4EE7-B3D0-5367D6A8355C}" srcOrd="1" destOrd="0" presId="urn:microsoft.com/office/officeart/2005/8/layout/gear1"/>
    <dgm:cxn modelId="{F7F0DAD6-6781-4305-AB71-96DCDD9063AE}" type="presParOf" srcId="{A6F3F4E6-A8DA-48A7-AD33-5B20682FC68F}" destId="{8A68FE91-2AC1-4CD3-B718-744D9E84E0F2}" srcOrd="2" destOrd="0" presId="urn:microsoft.com/office/officeart/2005/8/layout/gear1"/>
    <dgm:cxn modelId="{A7701D6E-FF02-42EB-9834-2D804D91AA46}" type="presParOf" srcId="{A6F3F4E6-A8DA-48A7-AD33-5B20682FC68F}" destId="{F5EF869A-2E0D-413C-8BD1-EC9A6B21C740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D8BDD-BBAE-45B3-B805-799F1D592E43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401613-D85F-4999-959A-85385056F3AF}">
      <dgm:prSet phldrT="[Текст]"/>
      <dgm:spPr/>
      <dgm:t>
        <a:bodyPr/>
        <a:lstStyle/>
        <a:p>
          <a:r>
            <a:rPr lang="ru-RU" dirty="0" smtClean="0"/>
            <a:t>Лед и вода</a:t>
          </a:r>
          <a:endParaRPr lang="ru-RU" dirty="0"/>
        </a:p>
      </dgm:t>
    </dgm:pt>
    <dgm:pt modelId="{97FC643F-E88E-42AC-B029-FD2B81F56E26}" type="parTrans" cxnId="{85FA0DB8-BF03-4210-8881-40990D0439F2}">
      <dgm:prSet/>
      <dgm:spPr/>
      <dgm:t>
        <a:bodyPr/>
        <a:lstStyle/>
        <a:p>
          <a:endParaRPr lang="ru-RU"/>
        </a:p>
      </dgm:t>
    </dgm:pt>
    <dgm:pt modelId="{5DE7A67D-751B-43BC-9F2C-139987E2C5B4}" type="sibTrans" cxnId="{85FA0DB8-BF03-4210-8881-40990D0439F2}">
      <dgm:prSet/>
      <dgm:spPr/>
      <dgm:t>
        <a:bodyPr/>
        <a:lstStyle/>
        <a:p>
          <a:endParaRPr lang="ru-RU"/>
        </a:p>
      </dgm:t>
    </dgm:pt>
    <dgm:pt modelId="{FA0DCCD7-2E24-4F34-B823-0DCC8BC0369F}">
      <dgm:prSet phldrT="[Текст]"/>
      <dgm:spPr/>
      <dgm:t>
        <a:bodyPr/>
        <a:lstStyle/>
        <a:p>
          <a:r>
            <a:rPr lang="ru-RU" dirty="0" smtClean="0"/>
            <a:t>Воздушный душ</a:t>
          </a:r>
          <a:endParaRPr lang="ru-RU" dirty="0"/>
        </a:p>
      </dgm:t>
    </dgm:pt>
    <dgm:pt modelId="{105DCEDF-51D6-4990-B3FF-5F6A6EA0AD5D}" type="parTrans" cxnId="{EB79098A-3743-4EE0-B170-892C401C5CED}">
      <dgm:prSet/>
      <dgm:spPr/>
      <dgm:t>
        <a:bodyPr/>
        <a:lstStyle/>
        <a:p>
          <a:endParaRPr lang="ru-RU"/>
        </a:p>
      </dgm:t>
    </dgm:pt>
    <dgm:pt modelId="{E3F7C971-C4A4-4EB6-9F3A-81AC7A52F3FE}" type="sibTrans" cxnId="{EB79098A-3743-4EE0-B170-892C401C5CED}">
      <dgm:prSet/>
      <dgm:spPr/>
      <dgm:t>
        <a:bodyPr/>
        <a:lstStyle/>
        <a:p>
          <a:endParaRPr lang="ru-RU"/>
        </a:p>
      </dgm:t>
    </dgm:pt>
    <dgm:pt modelId="{CBB45B2B-96FB-435D-863C-A9D44C43ABA8}">
      <dgm:prSet phldrT="[Текст]"/>
      <dgm:spPr/>
      <dgm:t>
        <a:bodyPr/>
        <a:lstStyle/>
        <a:p>
          <a:r>
            <a:rPr lang="ru-RU" dirty="0" smtClean="0"/>
            <a:t>Водная аппликация</a:t>
          </a:r>
          <a:endParaRPr lang="ru-RU" dirty="0"/>
        </a:p>
      </dgm:t>
    </dgm:pt>
    <dgm:pt modelId="{FE4BC6B9-DFF6-4013-9234-27BCFFB43DDE}" type="parTrans" cxnId="{359F2E3F-0702-42F2-87A7-C41D42A6E35C}">
      <dgm:prSet/>
      <dgm:spPr/>
      <dgm:t>
        <a:bodyPr/>
        <a:lstStyle/>
        <a:p>
          <a:endParaRPr lang="ru-RU"/>
        </a:p>
      </dgm:t>
    </dgm:pt>
    <dgm:pt modelId="{139F74B3-4FF6-4D6B-8C67-115FF397E319}" type="sibTrans" cxnId="{359F2E3F-0702-42F2-87A7-C41D42A6E35C}">
      <dgm:prSet/>
      <dgm:spPr/>
      <dgm:t>
        <a:bodyPr/>
        <a:lstStyle/>
        <a:p>
          <a:endParaRPr lang="ru-RU"/>
        </a:p>
      </dgm:t>
    </dgm:pt>
    <dgm:pt modelId="{C951C2D1-17A4-4DE9-A8F7-0C5CAE9D940D}" type="pres">
      <dgm:prSet presAssocID="{A4ED8BDD-BBAE-45B3-B805-799F1D592E4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E296E7-1D6E-4BE5-9749-5C83E700B53B}" type="pres">
      <dgm:prSet presAssocID="{C2401613-D85F-4999-959A-85385056F3AF}" presName="gear1" presStyleLbl="node1" presStyleIdx="0" presStyleCnt="3" custScaleX="66061" custScaleY="61672" custLinFactNeighborX="-79433" custLinFactNeighborY="-141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68868-2CAE-47C8-B325-2839BACBA669}" type="pres">
      <dgm:prSet presAssocID="{C2401613-D85F-4999-959A-85385056F3AF}" presName="gear1srcNode" presStyleLbl="node1" presStyleIdx="0" presStyleCnt="3"/>
      <dgm:spPr/>
      <dgm:t>
        <a:bodyPr/>
        <a:lstStyle/>
        <a:p>
          <a:endParaRPr lang="ru-RU"/>
        </a:p>
      </dgm:t>
    </dgm:pt>
    <dgm:pt modelId="{209892EC-2CE1-474C-BC64-620A59F0F62F}" type="pres">
      <dgm:prSet presAssocID="{C2401613-D85F-4999-959A-85385056F3AF}" presName="gear1dstNode" presStyleLbl="node1" presStyleIdx="0" presStyleCnt="3"/>
      <dgm:spPr/>
      <dgm:t>
        <a:bodyPr/>
        <a:lstStyle/>
        <a:p>
          <a:endParaRPr lang="ru-RU"/>
        </a:p>
      </dgm:t>
    </dgm:pt>
    <dgm:pt modelId="{D682642D-E3C5-481E-BFF4-4C616BBDD304}" type="pres">
      <dgm:prSet presAssocID="{FA0DCCD7-2E24-4F34-B823-0DCC8BC0369F}" presName="gear2" presStyleLbl="node1" presStyleIdx="1" presStyleCnt="3" custLinFactNeighborX="-58387" custLinFactNeighborY="-577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1CE5D-C07F-4497-AEB5-53EB853B2FF9}" type="pres">
      <dgm:prSet presAssocID="{FA0DCCD7-2E24-4F34-B823-0DCC8BC0369F}" presName="gear2srcNode" presStyleLbl="node1" presStyleIdx="1" presStyleCnt="3"/>
      <dgm:spPr/>
      <dgm:t>
        <a:bodyPr/>
        <a:lstStyle/>
        <a:p>
          <a:endParaRPr lang="ru-RU"/>
        </a:p>
      </dgm:t>
    </dgm:pt>
    <dgm:pt modelId="{514C76D5-FB72-46B0-91F4-2E164BC55A0D}" type="pres">
      <dgm:prSet presAssocID="{FA0DCCD7-2E24-4F34-B823-0DCC8BC0369F}" presName="gear2dstNode" presStyleLbl="node1" presStyleIdx="1" presStyleCnt="3"/>
      <dgm:spPr/>
      <dgm:t>
        <a:bodyPr/>
        <a:lstStyle/>
        <a:p>
          <a:endParaRPr lang="ru-RU"/>
        </a:p>
      </dgm:t>
    </dgm:pt>
    <dgm:pt modelId="{2A9CC077-89E5-4DDB-802B-C34F695EA8AF}" type="pres">
      <dgm:prSet presAssocID="{CBB45B2B-96FB-435D-863C-A9D44C43ABA8}" presName="gear3" presStyleLbl="node1" presStyleIdx="2" presStyleCnt="3" custLinFactNeighborX="8565" custLinFactNeighborY="2283"/>
      <dgm:spPr/>
      <dgm:t>
        <a:bodyPr/>
        <a:lstStyle/>
        <a:p>
          <a:endParaRPr lang="ru-RU"/>
        </a:p>
      </dgm:t>
    </dgm:pt>
    <dgm:pt modelId="{2F133C76-BA28-458A-BBCB-FC77679189A8}" type="pres">
      <dgm:prSet presAssocID="{CBB45B2B-96FB-435D-863C-A9D44C43ABA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387BA-28D7-4459-B3D6-6FBFC35EB56A}" type="pres">
      <dgm:prSet presAssocID="{CBB45B2B-96FB-435D-863C-A9D44C43ABA8}" presName="gear3srcNode" presStyleLbl="node1" presStyleIdx="2" presStyleCnt="3"/>
      <dgm:spPr/>
      <dgm:t>
        <a:bodyPr/>
        <a:lstStyle/>
        <a:p>
          <a:endParaRPr lang="ru-RU"/>
        </a:p>
      </dgm:t>
    </dgm:pt>
    <dgm:pt modelId="{26627A89-C0FA-4DC7-B36A-B02D851D164A}" type="pres">
      <dgm:prSet presAssocID="{CBB45B2B-96FB-435D-863C-A9D44C43ABA8}" presName="gear3dstNode" presStyleLbl="node1" presStyleIdx="2" presStyleCnt="3"/>
      <dgm:spPr/>
      <dgm:t>
        <a:bodyPr/>
        <a:lstStyle/>
        <a:p>
          <a:endParaRPr lang="ru-RU"/>
        </a:p>
      </dgm:t>
    </dgm:pt>
    <dgm:pt modelId="{AF13436E-1719-4304-A2E3-707AB663F4B8}" type="pres">
      <dgm:prSet presAssocID="{5DE7A67D-751B-43BC-9F2C-139987E2C5B4}" presName="connector1" presStyleLbl="sibTrans2D1" presStyleIdx="0" presStyleCnt="3" custFlipVert="1" custFlipHor="1" custScaleX="23106" custScaleY="947" custLinFactNeighborX="33949" custLinFactNeighborY="37095"/>
      <dgm:spPr/>
      <dgm:t>
        <a:bodyPr/>
        <a:lstStyle/>
        <a:p>
          <a:endParaRPr lang="ru-RU"/>
        </a:p>
      </dgm:t>
    </dgm:pt>
    <dgm:pt modelId="{5F98CEDA-954A-4DD3-A281-5D203AD34A69}" type="pres">
      <dgm:prSet presAssocID="{E3F7C971-C4A4-4EB6-9F3A-81AC7A52F3FE}" presName="connector2" presStyleLbl="sibTrans2D1" presStyleIdx="1" presStyleCnt="3" custFlipVert="0" custFlipHor="1" custScaleX="1303" custScaleY="5579" custLinFactNeighborX="-55267" custLinFactNeighborY="20785"/>
      <dgm:spPr/>
      <dgm:t>
        <a:bodyPr/>
        <a:lstStyle/>
        <a:p>
          <a:endParaRPr lang="ru-RU"/>
        </a:p>
      </dgm:t>
    </dgm:pt>
    <dgm:pt modelId="{9C197C98-2287-4041-9479-169C86DAD33A}" type="pres">
      <dgm:prSet presAssocID="{139F74B3-4FF6-4D6B-8C67-115FF397E319}" presName="connector3" presStyleLbl="sibTrans2D1" presStyleIdx="2" presStyleCnt="3" custFlipVert="1" custFlipHor="1" custScaleX="7322" custScaleY="8385" custLinFactX="-59374" custLinFactNeighborX="-100000" custLinFactNeighborY="46665"/>
      <dgm:spPr/>
      <dgm:t>
        <a:bodyPr/>
        <a:lstStyle/>
        <a:p>
          <a:endParaRPr lang="ru-RU"/>
        </a:p>
      </dgm:t>
    </dgm:pt>
  </dgm:ptLst>
  <dgm:cxnLst>
    <dgm:cxn modelId="{F1C4CD00-502A-400E-9FDE-3C9F11809B98}" type="presOf" srcId="{139F74B3-4FF6-4D6B-8C67-115FF397E319}" destId="{9C197C98-2287-4041-9479-169C86DAD33A}" srcOrd="0" destOrd="0" presId="urn:microsoft.com/office/officeart/2005/8/layout/gear1"/>
    <dgm:cxn modelId="{3DC06939-DD81-4D59-BE4B-C668E211B072}" type="presOf" srcId="{CBB45B2B-96FB-435D-863C-A9D44C43ABA8}" destId="{99B387BA-28D7-4459-B3D6-6FBFC35EB56A}" srcOrd="2" destOrd="0" presId="urn:microsoft.com/office/officeart/2005/8/layout/gear1"/>
    <dgm:cxn modelId="{AA15B3C9-20EC-4A5B-82BD-6455190E87D5}" type="presOf" srcId="{FA0DCCD7-2E24-4F34-B823-0DCC8BC0369F}" destId="{C051CE5D-C07F-4497-AEB5-53EB853B2FF9}" srcOrd="1" destOrd="0" presId="urn:microsoft.com/office/officeart/2005/8/layout/gear1"/>
    <dgm:cxn modelId="{1D0609CF-F853-41A3-BCD8-6531C686FA59}" type="presOf" srcId="{CBB45B2B-96FB-435D-863C-A9D44C43ABA8}" destId="{2A9CC077-89E5-4DDB-802B-C34F695EA8AF}" srcOrd="0" destOrd="0" presId="urn:microsoft.com/office/officeart/2005/8/layout/gear1"/>
    <dgm:cxn modelId="{359F2E3F-0702-42F2-87A7-C41D42A6E35C}" srcId="{A4ED8BDD-BBAE-45B3-B805-799F1D592E43}" destId="{CBB45B2B-96FB-435D-863C-A9D44C43ABA8}" srcOrd="2" destOrd="0" parTransId="{FE4BC6B9-DFF6-4013-9234-27BCFFB43DDE}" sibTransId="{139F74B3-4FF6-4D6B-8C67-115FF397E319}"/>
    <dgm:cxn modelId="{FFA7A5FD-BD80-479C-9783-FB67724C8A87}" type="presOf" srcId="{5DE7A67D-751B-43BC-9F2C-139987E2C5B4}" destId="{AF13436E-1719-4304-A2E3-707AB663F4B8}" srcOrd="0" destOrd="0" presId="urn:microsoft.com/office/officeart/2005/8/layout/gear1"/>
    <dgm:cxn modelId="{85FA0DB8-BF03-4210-8881-40990D0439F2}" srcId="{A4ED8BDD-BBAE-45B3-B805-799F1D592E43}" destId="{C2401613-D85F-4999-959A-85385056F3AF}" srcOrd="0" destOrd="0" parTransId="{97FC643F-E88E-42AC-B029-FD2B81F56E26}" sibTransId="{5DE7A67D-751B-43BC-9F2C-139987E2C5B4}"/>
    <dgm:cxn modelId="{EB79098A-3743-4EE0-B170-892C401C5CED}" srcId="{A4ED8BDD-BBAE-45B3-B805-799F1D592E43}" destId="{FA0DCCD7-2E24-4F34-B823-0DCC8BC0369F}" srcOrd="1" destOrd="0" parTransId="{105DCEDF-51D6-4990-B3FF-5F6A6EA0AD5D}" sibTransId="{E3F7C971-C4A4-4EB6-9F3A-81AC7A52F3FE}"/>
    <dgm:cxn modelId="{D6DC3DB9-95FC-48C4-8422-3DBF7C9206FF}" type="presOf" srcId="{C2401613-D85F-4999-959A-85385056F3AF}" destId="{DDE296E7-1D6E-4BE5-9749-5C83E700B53B}" srcOrd="0" destOrd="0" presId="urn:microsoft.com/office/officeart/2005/8/layout/gear1"/>
    <dgm:cxn modelId="{3647866A-09E7-40ED-8C16-D4FF0D5CC505}" type="presOf" srcId="{E3F7C971-C4A4-4EB6-9F3A-81AC7A52F3FE}" destId="{5F98CEDA-954A-4DD3-A281-5D203AD34A69}" srcOrd="0" destOrd="0" presId="urn:microsoft.com/office/officeart/2005/8/layout/gear1"/>
    <dgm:cxn modelId="{2A977D8D-7E94-4447-A727-CDE237CD3099}" type="presOf" srcId="{C2401613-D85F-4999-959A-85385056F3AF}" destId="{F4468868-2CAE-47C8-B325-2839BACBA669}" srcOrd="1" destOrd="0" presId="urn:microsoft.com/office/officeart/2005/8/layout/gear1"/>
    <dgm:cxn modelId="{A8F8B369-C852-44D0-B1B0-56938AC7C400}" type="presOf" srcId="{A4ED8BDD-BBAE-45B3-B805-799F1D592E43}" destId="{C951C2D1-17A4-4DE9-A8F7-0C5CAE9D940D}" srcOrd="0" destOrd="0" presId="urn:microsoft.com/office/officeart/2005/8/layout/gear1"/>
    <dgm:cxn modelId="{E324F9E7-D941-40A8-B17B-86A586292E89}" type="presOf" srcId="{CBB45B2B-96FB-435D-863C-A9D44C43ABA8}" destId="{2F133C76-BA28-458A-BBCB-FC77679189A8}" srcOrd="1" destOrd="0" presId="urn:microsoft.com/office/officeart/2005/8/layout/gear1"/>
    <dgm:cxn modelId="{9534CE3F-5E5E-404A-B55C-4F82EAD0F57E}" type="presOf" srcId="{FA0DCCD7-2E24-4F34-B823-0DCC8BC0369F}" destId="{D682642D-E3C5-481E-BFF4-4C616BBDD304}" srcOrd="0" destOrd="0" presId="urn:microsoft.com/office/officeart/2005/8/layout/gear1"/>
    <dgm:cxn modelId="{DD578361-7830-458F-96B4-375F28267CBE}" type="presOf" srcId="{CBB45B2B-96FB-435D-863C-A9D44C43ABA8}" destId="{26627A89-C0FA-4DC7-B36A-B02D851D164A}" srcOrd="3" destOrd="0" presId="urn:microsoft.com/office/officeart/2005/8/layout/gear1"/>
    <dgm:cxn modelId="{BDE14097-EF85-4F1B-A282-7DB21EA87C0A}" type="presOf" srcId="{C2401613-D85F-4999-959A-85385056F3AF}" destId="{209892EC-2CE1-474C-BC64-620A59F0F62F}" srcOrd="2" destOrd="0" presId="urn:microsoft.com/office/officeart/2005/8/layout/gear1"/>
    <dgm:cxn modelId="{9536EB49-0207-4B52-BFDF-C5D03A75239E}" type="presOf" srcId="{FA0DCCD7-2E24-4F34-B823-0DCC8BC0369F}" destId="{514C76D5-FB72-46B0-91F4-2E164BC55A0D}" srcOrd="2" destOrd="0" presId="urn:microsoft.com/office/officeart/2005/8/layout/gear1"/>
    <dgm:cxn modelId="{AC9847EB-387E-481B-BA98-E530B4BD891B}" type="presParOf" srcId="{C951C2D1-17A4-4DE9-A8F7-0C5CAE9D940D}" destId="{DDE296E7-1D6E-4BE5-9749-5C83E700B53B}" srcOrd="0" destOrd="0" presId="urn:microsoft.com/office/officeart/2005/8/layout/gear1"/>
    <dgm:cxn modelId="{9FC485A2-48C2-4613-A44A-4EB20A812032}" type="presParOf" srcId="{C951C2D1-17A4-4DE9-A8F7-0C5CAE9D940D}" destId="{F4468868-2CAE-47C8-B325-2839BACBA669}" srcOrd="1" destOrd="0" presId="urn:microsoft.com/office/officeart/2005/8/layout/gear1"/>
    <dgm:cxn modelId="{1E009C99-9AE3-489D-9C69-4CC7AE190232}" type="presParOf" srcId="{C951C2D1-17A4-4DE9-A8F7-0C5CAE9D940D}" destId="{209892EC-2CE1-474C-BC64-620A59F0F62F}" srcOrd="2" destOrd="0" presId="urn:microsoft.com/office/officeart/2005/8/layout/gear1"/>
    <dgm:cxn modelId="{7EB6B805-D31D-4A8C-BB8C-F7097306DC61}" type="presParOf" srcId="{C951C2D1-17A4-4DE9-A8F7-0C5CAE9D940D}" destId="{D682642D-E3C5-481E-BFF4-4C616BBDD304}" srcOrd="3" destOrd="0" presId="urn:microsoft.com/office/officeart/2005/8/layout/gear1"/>
    <dgm:cxn modelId="{2AB81FBC-7655-43A0-820F-00BA02C7DEF4}" type="presParOf" srcId="{C951C2D1-17A4-4DE9-A8F7-0C5CAE9D940D}" destId="{C051CE5D-C07F-4497-AEB5-53EB853B2FF9}" srcOrd="4" destOrd="0" presId="urn:microsoft.com/office/officeart/2005/8/layout/gear1"/>
    <dgm:cxn modelId="{4438B46F-7240-44FB-9B8D-46FE51637BDF}" type="presParOf" srcId="{C951C2D1-17A4-4DE9-A8F7-0C5CAE9D940D}" destId="{514C76D5-FB72-46B0-91F4-2E164BC55A0D}" srcOrd="5" destOrd="0" presId="urn:microsoft.com/office/officeart/2005/8/layout/gear1"/>
    <dgm:cxn modelId="{2EA8307F-E45C-430E-A0BF-C3F8CEBF3CE5}" type="presParOf" srcId="{C951C2D1-17A4-4DE9-A8F7-0C5CAE9D940D}" destId="{2A9CC077-89E5-4DDB-802B-C34F695EA8AF}" srcOrd="6" destOrd="0" presId="urn:microsoft.com/office/officeart/2005/8/layout/gear1"/>
    <dgm:cxn modelId="{047F108A-1E52-484C-83C2-86DF22899788}" type="presParOf" srcId="{C951C2D1-17A4-4DE9-A8F7-0C5CAE9D940D}" destId="{2F133C76-BA28-458A-BBCB-FC77679189A8}" srcOrd="7" destOrd="0" presId="urn:microsoft.com/office/officeart/2005/8/layout/gear1"/>
    <dgm:cxn modelId="{B97C35E3-FFFE-46F1-8D1D-9628A60F5D62}" type="presParOf" srcId="{C951C2D1-17A4-4DE9-A8F7-0C5CAE9D940D}" destId="{99B387BA-28D7-4459-B3D6-6FBFC35EB56A}" srcOrd="8" destOrd="0" presId="urn:microsoft.com/office/officeart/2005/8/layout/gear1"/>
    <dgm:cxn modelId="{3EE2DD5B-9493-4071-9813-1F2214F6CB14}" type="presParOf" srcId="{C951C2D1-17A4-4DE9-A8F7-0C5CAE9D940D}" destId="{26627A89-C0FA-4DC7-B36A-B02D851D164A}" srcOrd="9" destOrd="0" presId="urn:microsoft.com/office/officeart/2005/8/layout/gear1"/>
    <dgm:cxn modelId="{2A55DFB4-EFF7-4BC9-972F-31E27F7ED3B2}" type="presParOf" srcId="{C951C2D1-17A4-4DE9-A8F7-0C5CAE9D940D}" destId="{AF13436E-1719-4304-A2E3-707AB663F4B8}" srcOrd="10" destOrd="0" presId="urn:microsoft.com/office/officeart/2005/8/layout/gear1"/>
    <dgm:cxn modelId="{85B40E68-721C-4CA9-8F7A-5CCA22DB8FAB}" type="presParOf" srcId="{C951C2D1-17A4-4DE9-A8F7-0C5CAE9D940D}" destId="{5F98CEDA-954A-4DD3-A281-5D203AD34A69}" srcOrd="11" destOrd="0" presId="urn:microsoft.com/office/officeart/2005/8/layout/gear1"/>
    <dgm:cxn modelId="{A4D70603-FDED-4979-BF3D-CD9161FF04DE}" type="presParOf" srcId="{C951C2D1-17A4-4DE9-A8F7-0C5CAE9D940D}" destId="{9C197C98-2287-4041-9479-169C86DAD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D8BDD-BBAE-45B3-B805-799F1D592E43}" type="doc">
      <dgm:prSet loTypeId="urn:microsoft.com/office/officeart/2005/8/layout/gear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DCCD7-2E24-4F34-B823-0DCC8BC0369F}">
      <dgm:prSet phldrT="[Текст]"/>
      <dgm:spPr/>
      <dgm:t>
        <a:bodyPr/>
        <a:lstStyle/>
        <a:p>
          <a:r>
            <a:rPr lang="ru-RU" dirty="0" smtClean="0"/>
            <a:t>Полоскание горла </a:t>
          </a:r>
          <a:endParaRPr lang="ru-RU" dirty="0"/>
        </a:p>
      </dgm:t>
    </dgm:pt>
    <dgm:pt modelId="{105DCEDF-51D6-4990-B3FF-5F6A6EA0AD5D}" type="parTrans" cxnId="{EB79098A-3743-4EE0-B170-892C401C5CED}">
      <dgm:prSet/>
      <dgm:spPr/>
      <dgm:t>
        <a:bodyPr/>
        <a:lstStyle/>
        <a:p>
          <a:endParaRPr lang="ru-RU"/>
        </a:p>
      </dgm:t>
    </dgm:pt>
    <dgm:pt modelId="{E3F7C971-C4A4-4EB6-9F3A-81AC7A52F3FE}" type="sibTrans" cxnId="{EB79098A-3743-4EE0-B170-892C401C5CED}">
      <dgm:prSet/>
      <dgm:spPr/>
      <dgm:t>
        <a:bodyPr/>
        <a:lstStyle/>
        <a:p>
          <a:endParaRPr lang="ru-RU"/>
        </a:p>
      </dgm:t>
    </dgm:pt>
    <dgm:pt modelId="{CBB45B2B-96FB-435D-863C-A9D44C43ABA8}">
      <dgm:prSet phldrT="[Текст]"/>
      <dgm:spPr/>
      <dgm:t>
        <a:bodyPr/>
        <a:lstStyle/>
        <a:p>
          <a:r>
            <a:rPr lang="ru-RU" dirty="0" smtClean="0"/>
            <a:t>Растирание стоп</a:t>
          </a:r>
          <a:endParaRPr lang="ru-RU" dirty="0"/>
        </a:p>
      </dgm:t>
    </dgm:pt>
    <dgm:pt modelId="{139F74B3-4FF6-4D6B-8C67-115FF397E319}" type="sibTrans" cxnId="{359F2E3F-0702-42F2-87A7-C41D42A6E35C}">
      <dgm:prSet/>
      <dgm:spPr/>
      <dgm:t>
        <a:bodyPr/>
        <a:lstStyle/>
        <a:p>
          <a:endParaRPr lang="ru-RU"/>
        </a:p>
      </dgm:t>
    </dgm:pt>
    <dgm:pt modelId="{FE4BC6B9-DFF6-4013-9234-27BCFFB43DDE}" type="parTrans" cxnId="{359F2E3F-0702-42F2-87A7-C41D42A6E35C}">
      <dgm:prSet/>
      <dgm:spPr/>
      <dgm:t>
        <a:bodyPr/>
        <a:lstStyle/>
        <a:p>
          <a:endParaRPr lang="ru-RU"/>
        </a:p>
      </dgm:t>
    </dgm:pt>
    <dgm:pt modelId="{C2401613-D85F-4999-959A-85385056F3AF}">
      <dgm:prSet phldrT="[Текст]"/>
      <dgm:spPr/>
      <dgm:t>
        <a:bodyPr/>
        <a:lstStyle/>
        <a:p>
          <a:r>
            <a:rPr lang="ru-RU" dirty="0" smtClean="0"/>
            <a:t> Воздушные контрастные ванны</a:t>
          </a:r>
        </a:p>
      </dgm:t>
    </dgm:pt>
    <dgm:pt modelId="{5DE7A67D-751B-43BC-9F2C-139987E2C5B4}" type="sibTrans" cxnId="{85FA0DB8-BF03-4210-8881-40990D0439F2}">
      <dgm:prSet/>
      <dgm:spPr/>
      <dgm:t>
        <a:bodyPr/>
        <a:lstStyle/>
        <a:p>
          <a:endParaRPr lang="ru-RU"/>
        </a:p>
      </dgm:t>
    </dgm:pt>
    <dgm:pt modelId="{97FC643F-E88E-42AC-B029-FD2B81F56E26}" type="parTrans" cxnId="{85FA0DB8-BF03-4210-8881-40990D0439F2}">
      <dgm:prSet/>
      <dgm:spPr/>
      <dgm:t>
        <a:bodyPr/>
        <a:lstStyle/>
        <a:p>
          <a:endParaRPr lang="ru-RU"/>
        </a:p>
      </dgm:t>
    </dgm:pt>
    <dgm:pt modelId="{C951C2D1-17A4-4DE9-A8F7-0C5CAE9D940D}" type="pres">
      <dgm:prSet presAssocID="{A4ED8BDD-BBAE-45B3-B805-799F1D592E4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E296E7-1D6E-4BE5-9749-5C83E700B53B}" type="pres">
      <dgm:prSet presAssocID="{C2401613-D85F-4999-959A-85385056F3AF}" presName="gear1" presStyleLbl="node1" presStyleIdx="0" presStyleCnt="3" custScaleX="66061" custScaleY="61672" custLinFactNeighborX="43125" custLinFactNeighborY="-686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68868-2CAE-47C8-B325-2839BACBA669}" type="pres">
      <dgm:prSet presAssocID="{C2401613-D85F-4999-959A-85385056F3AF}" presName="gear1srcNode" presStyleLbl="node1" presStyleIdx="0" presStyleCnt="3"/>
      <dgm:spPr/>
      <dgm:t>
        <a:bodyPr/>
        <a:lstStyle/>
        <a:p>
          <a:endParaRPr lang="ru-RU"/>
        </a:p>
      </dgm:t>
    </dgm:pt>
    <dgm:pt modelId="{209892EC-2CE1-474C-BC64-620A59F0F62F}" type="pres">
      <dgm:prSet presAssocID="{C2401613-D85F-4999-959A-85385056F3AF}" presName="gear1dstNode" presStyleLbl="node1" presStyleIdx="0" presStyleCnt="3"/>
      <dgm:spPr/>
      <dgm:t>
        <a:bodyPr/>
        <a:lstStyle/>
        <a:p>
          <a:endParaRPr lang="ru-RU"/>
        </a:p>
      </dgm:t>
    </dgm:pt>
    <dgm:pt modelId="{D682642D-E3C5-481E-BFF4-4C616BBDD304}" type="pres">
      <dgm:prSet presAssocID="{FA0DCCD7-2E24-4F34-B823-0DCC8BC0369F}" presName="gear2" presStyleLbl="node1" presStyleIdx="1" presStyleCnt="3" custLinFactNeighborX="78450" custLinFactNeighborY="106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1CE5D-C07F-4497-AEB5-53EB853B2FF9}" type="pres">
      <dgm:prSet presAssocID="{FA0DCCD7-2E24-4F34-B823-0DCC8BC0369F}" presName="gear2srcNode" presStyleLbl="node1" presStyleIdx="1" presStyleCnt="3"/>
      <dgm:spPr/>
      <dgm:t>
        <a:bodyPr/>
        <a:lstStyle/>
        <a:p>
          <a:endParaRPr lang="ru-RU"/>
        </a:p>
      </dgm:t>
    </dgm:pt>
    <dgm:pt modelId="{514C76D5-FB72-46B0-91F4-2E164BC55A0D}" type="pres">
      <dgm:prSet presAssocID="{FA0DCCD7-2E24-4F34-B823-0DCC8BC0369F}" presName="gear2dstNode" presStyleLbl="node1" presStyleIdx="1" presStyleCnt="3"/>
      <dgm:spPr/>
      <dgm:t>
        <a:bodyPr/>
        <a:lstStyle/>
        <a:p>
          <a:endParaRPr lang="ru-RU"/>
        </a:p>
      </dgm:t>
    </dgm:pt>
    <dgm:pt modelId="{2A9CC077-89E5-4DDB-802B-C34F695EA8AF}" type="pres">
      <dgm:prSet presAssocID="{CBB45B2B-96FB-435D-863C-A9D44C43ABA8}" presName="gear3" presStyleLbl="node1" presStyleIdx="2" presStyleCnt="3" custLinFactNeighborX="-35486" custLinFactNeighborY="25782"/>
      <dgm:spPr/>
      <dgm:t>
        <a:bodyPr/>
        <a:lstStyle/>
        <a:p>
          <a:endParaRPr lang="ru-RU"/>
        </a:p>
      </dgm:t>
    </dgm:pt>
    <dgm:pt modelId="{2F133C76-BA28-458A-BBCB-FC77679189A8}" type="pres">
      <dgm:prSet presAssocID="{CBB45B2B-96FB-435D-863C-A9D44C43ABA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387BA-28D7-4459-B3D6-6FBFC35EB56A}" type="pres">
      <dgm:prSet presAssocID="{CBB45B2B-96FB-435D-863C-A9D44C43ABA8}" presName="gear3srcNode" presStyleLbl="node1" presStyleIdx="2" presStyleCnt="3"/>
      <dgm:spPr/>
      <dgm:t>
        <a:bodyPr/>
        <a:lstStyle/>
        <a:p>
          <a:endParaRPr lang="ru-RU"/>
        </a:p>
      </dgm:t>
    </dgm:pt>
    <dgm:pt modelId="{26627A89-C0FA-4DC7-B36A-B02D851D164A}" type="pres">
      <dgm:prSet presAssocID="{CBB45B2B-96FB-435D-863C-A9D44C43ABA8}" presName="gear3dstNode" presStyleLbl="node1" presStyleIdx="2" presStyleCnt="3"/>
      <dgm:spPr/>
      <dgm:t>
        <a:bodyPr/>
        <a:lstStyle/>
        <a:p>
          <a:endParaRPr lang="ru-RU"/>
        </a:p>
      </dgm:t>
    </dgm:pt>
    <dgm:pt modelId="{AF13436E-1719-4304-A2E3-707AB663F4B8}" type="pres">
      <dgm:prSet presAssocID="{5DE7A67D-751B-43BC-9F2C-139987E2C5B4}" presName="connector1" presStyleLbl="sibTrans2D1" presStyleIdx="0" presStyleCnt="3" custFlipVert="1" custFlipHor="1" custScaleX="23106" custScaleY="947" custLinFactNeighborX="33949" custLinFactNeighborY="37095"/>
      <dgm:spPr/>
      <dgm:t>
        <a:bodyPr/>
        <a:lstStyle/>
        <a:p>
          <a:endParaRPr lang="ru-RU"/>
        </a:p>
      </dgm:t>
    </dgm:pt>
    <dgm:pt modelId="{5F98CEDA-954A-4DD3-A281-5D203AD34A69}" type="pres">
      <dgm:prSet presAssocID="{E3F7C971-C4A4-4EB6-9F3A-81AC7A52F3FE}" presName="connector2" presStyleLbl="sibTrans2D1" presStyleIdx="1" presStyleCnt="3" custFlipVert="0" custFlipHor="1" custScaleX="1303" custScaleY="5579" custLinFactNeighborX="-55267" custLinFactNeighborY="20785"/>
      <dgm:spPr/>
      <dgm:t>
        <a:bodyPr/>
        <a:lstStyle/>
        <a:p>
          <a:endParaRPr lang="ru-RU"/>
        </a:p>
      </dgm:t>
    </dgm:pt>
    <dgm:pt modelId="{9C197C98-2287-4041-9479-169C86DAD33A}" type="pres">
      <dgm:prSet presAssocID="{139F74B3-4FF6-4D6B-8C67-115FF397E319}" presName="connector3" presStyleLbl="sibTrans2D1" presStyleIdx="2" presStyleCnt="3" custFlipVert="1" custFlipHor="1" custScaleX="7322" custScaleY="8385" custLinFactX="-59374" custLinFactNeighborX="-100000" custLinFactNeighborY="46665"/>
      <dgm:spPr/>
      <dgm:t>
        <a:bodyPr/>
        <a:lstStyle/>
        <a:p>
          <a:endParaRPr lang="ru-RU"/>
        </a:p>
      </dgm:t>
    </dgm:pt>
  </dgm:ptLst>
  <dgm:cxnLst>
    <dgm:cxn modelId="{0735CDCD-8F1F-4E18-9A90-7F0637F0EEEE}" type="presOf" srcId="{E3F7C971-C4A4-4EB6-9F3A-81AC7A52F3FE}" destId="{5F98CEDA-954A-4DD3-A281-5D203AD34A69}" srcOrd="0" destOrd="0" presId="urn:microsoft.com/office/officeart/2005/8/layout/gear1"/>
    <dgm:cxn modelId="{C311DF55-0E54-4E55-9CDE-C72D5A4F39F8}" type="presOf" srcId="{C2401613-D85F-4999-959A-85385056F3AF}" destId="{209892EC-2CE1-474C-BC64-620A59F0F62F}" srcOrd="2" destOrd="0" presId="urn:microsoft.com/office/officeart/2005/8/layout/gear1"/>
    <dgm:cxn modelId="{26498EE8-1958-4D0B-BFC1-9131F0A05A7A}" type="presOf" srcId="{A4ED8BDD-BBAE-45B3-B805-799F1D592E43}" destId="{C951C2D1-17A4-4DE9-A8F7-0C5CAE9D940D}" srcOrd="0" destOrd="0" presId="urn:microsoft.com/office/officeart/2005/8/layout/gear1"/>
    <dgm:cxn modelId="{359F2E3F-0702-42F2-87A7-C41D42A6E35C}" srcId="{A4ED8BDD-BBAE-45B3-B805-799F1D592E43}" destId="{CBB45B2B-96FB-435D-863C-A9D44C43ABA8}" srcOrd="2" destOrd="0" parTransId="{FE4BC6B9-DFF6-4013-9234-27BCFFB43DDE}" sibTransId="{139F74B3-4FF6-4D6B-8C67-115FF397E319}"/>
    <dgm:cxn modelId="{85FA0DB8-BF03-4210-8881-40990D0439F2}" srcId="{A4ED8BDD-BBAE-45B3-B805-799F1D592E43}" destId="{C2401613-D85F-4999-959A-85385056F3AF}" srcOrd="0" destOrd="0" parTransId="{97FC643F-E88E-42AC-B029-FD2B81F56E26}" sibTransId="{5DE7A67D-751B-43BC-9F2C-139987E2C5B4}"/>
    <dgm:cxn modelId="{77C77366-55FE-47EA-BFCE-A8D2B005E4F9}" type="presOf" srcId="{CBB45B2B-96FB-435D-863C-A9D44C43ABA8}" destId="{26627A89-C0FA-4DC7-B36A-B02D851D164A}" srcOrd="3" destOrd="0" presId="urn:microsoft.com/office/officeart/2005/8/layout/gear1"/>
    <dgm:cxn modelId="{3B8A4525-49DE-44B8-BF66-437CFFE71CA5}" type="presOf" srcId="{FA0DCCD7-2E24-4F34-B823-0DCC8BC0369F}" destId="{D682642D-E3C5-481E-BFF4-4C616BBDD304}" srcOrd="0" destOrd="0" presId="urn:microsoft.com/office/officeart/2005/8/layout/gear1"/>
    <dgm:cxn modelId="{EB79098A-3743-4EE0-B170-892C401C5CED}" srcId="{A4ED8BDD-BBAE-45B3-B805-799F1D592E43}" destId="{FA0DCCD7-2E24-4F34-B823-0DCC8BC0369F}" srcOrd="1" destOrd="0" parTransId="{105DCEDF-51D6-4990-B3FF-5F6A6EA0AD5D}" sibTransId="{E3F7C971-C4A4-4EB6-9F3A-81AC7A52F3FE}"/>
    <dgm:cxn modelId="{8D698F15-DFEB-4F02-BE04-4079A99FC2DA}" type="presOf" srcId="{CBB45B2B-96FB-435D-863C-A9D44C43ABA8}" destId="{2A9CC077-89E5-4DDB-802B-C34F695EA8AF}" srcOrd="0" destOrd="0" presId="urn:microsoft.com/office/officeart/2005/8/layout/gear1"/>
    <dgm:cxn modelId="{9A3FA754-5882-4762-A6DD-4A15548C55B9}" type="presOf" srcId="{FA0DCCD7-2E24-4F34-B823-0DCC8BC0369F}" destId="{514C76D5-FB72-46B0-91F4-2E164BC55A0D}" srcOrd="2" destOrd="0" presId="urn:microsoft.com/office/officeart/2005/8/layout/gear1"/>
    <dgm:cxn modelId="{73D39331-A5ED-407C-B897-4228B20AC905}" type="presOf" srcId="{CBB45B2B-96FB-435D-863C-A9D44C43ABA8}" destId="{99B387BA-28D7-4459-B3D6-6FBFC35EB56A}" srcOrd="2" destOrd="0" presId="urn:microsoft.com/office/officeart/2005/8/layout/gear1"/>
    <dgm:cxn modelId="{B9E99269-FC7C-4932-A8F6-1BD46D251ECB}" type="presOf" srcId="{C2401613-D85F-4999-959A-85385056F3AF}" destId="{DDE296E7-1D6E-4BE5-9749-5C83E700B53B}" srcOrd="0" destOrd="0" presId="urn:microsoft.com/office/officeart/2005/8/layout/gear1"/>
    <dgm:cxn modelId="{29F52624-A0E3-4AB5-AC03-3BEB5DBA240C}" type="presOf" srcId="{FA0DCCD7-2E24-4F34-B823-0DCC8BC0369F}" destId="{C051CE5D-C07F-4497-AEB5-53EB853B2FF9}" srcOrd="1" destOrd="0" presId="urn:microsoft.com/office/officeart/2005/8/layout/gear1"/>
    <dgm:cxn modelId="{B9C2FD1F-7DA3-4B5D-A311-1DB917EAFE9C}" type="presOf" srcId="{5DE7A67D-751B-43BC-9F2C-139987E2C5B4}" destId="{AF13436E-1719-4304-A2E3-707AB663F4B8}" srcOrd="0" destOrd="0" presId="urn:microsoft.com/office/officeart/2005/8/layout/gear1"/>
    <dgm:cxn modelId="{C878B38E-1593-422F-AA26-7BE9278A08E6}" type="presOf" srcId="{CBB45B2B-96FB-435D-863C-A9D44C43ABA8}" destId="{2F133C76-BA28-458A-BBCB-FC77679189A8}" srcOrd="1" destOrd="0" presId="urn:microsoft.com/office/officeart/2005/8/layout/gear1"/>
    <dgm:cxn modelId="{453E624E-2051-4231-8B87-7614E43586F7}" type="presOf" srcId="{C2401613-D85F-4999-959A-85385056F3AF}" destId="{F4468868-2CAE-47C8-B325-2839BACBA669}" srcOrd="1" destOrd="0" presId="urn:microsoft.com/office/officeart/2005/8/layout/gear1"/>
    <dgm:cxn modelId="{75763C4D-DC06-42CC-9E5C-08B12F31BA8B}" type="presOf" srcId="{139F74B3-4FF6-4D6B-8C67-115FF397E319}" destId="{9C197C98-2287-4041-9479-169C86DAD33A}" srcOrd="0" destOrd="0" presId="urn:microsoft.com/office/officeart/2005/8/layout/gear1"/>
    <dgm:cxn modelId="{388091F5-62C7-46B9-A2AB-8B7B1279C611}" type="presParOf" srcId="{C951C2D1-17A4-4DE9-A8F7-0C5CAE9D940D}" destId="{DDE296E7-1D6E-4BE5-9749-5C83E700B53B}" srcOrd="0" destOrd="0" presId="urn:microsoft.com/office/officeart/2005/8/layout/gear1"/>
    <dgm:cxn modelId="{D8F12292-0981-49C0-8A64-179E72B0F882}" type="presParOf" srcId="{C951C2D1-17A4-4DE9-A8F7-0C5CAE9D940D}" destId="{F4468868-2CAE-47C8-B325-2839BACBA669}" srcOrd="1" destOrd="0" presId="urn:microsoft.com/office/officeart/2005/8/layout/gear1"/>
    <dgm:cxn modelId="{D15B9D93-C0A6-418C-9B34-29ECE341C4AC}" type="presParOf" srcId="{C951C2D1-17A4-4DE9-A8F7-0C5CAE9D940D}" destId="{209892EC-2CE1-474C-BC64-620A59F0F62F}" srcOrd="2" destOrd="0" presId="urn:microsoft.com/office/officeart/2005/8/layout/gear1"/>
    <dgm:cxn modelId="{88E75C62-30F4-4EB7-AB36-9E0B9E0B8357}" type="presParOf" srcId="{C951C2D1-17A4-4DE9-A8F7-0C5CAE9D940D}" destId="{D682642D-E3C5-481E-BFF4-4C616BBDD304}" srcOrd="3" destOrd="0" presId="urn:microsoft.com/office/officeart/2005/8/layout/gear1"/>
    <dgm:cxn modelId="{6B1E469C-6A41-4F49-8853-993BD111100D}" type="presParOf" srcId="{C951C2D1-17A4-4DE9-A8F7-0C5CAE9D940D}" destId="{C051CE5D-C07F-4497-AEB5-53EB853B2FF9}" srcOrd="4" destOrd="0" presId="urn:microsoft.com/office/officeart/2005/8/layout/gear1"/>
    <dgm:cxn modelId="{8069B515-C3D2-4E68-8783-574789F17E9F}" type="presParOf" srcId="{C951C2D1-17A4-4DE9-A8F7-0C5CAE9D940D}" destId="{514C76D5-FB72-46B0-91F4-2E164BC55A0D}" srcOrd="5" destOrd="0" presId="urn:microsoft.com/office/officeart/2005/8/layout/gear1"/>
    <dgm:cxn modelId="{585BBB61-CCE4-4644-9F76-7C3540B22120}" type="presParOf" srcId="{C951C2D1-17A4-4DE9-A8F7-0C5CAE9D940D}" destId="{2A9CC077-89E5-4DDB-802B-C34F695EA8AF}" srcOrd="6" destOrd="0" presId="urn:microsoft.com/office/officeart/2005/8/layout/gear1"/>
    <dgm:cxn modelId="{91647B9C-5FFD-43AC-8ABA-439CDD923F06}" type="presParOf" srcId="{C951C2D1-17A4-4DE9-A8F7-0C5CAE9D940D}" destId="{2F133C76-BA28-458A-BBCB-FC77679189A8}" srcOrd="7" destOrd="0" presId="urn:microsoft.com/office/officeart/2005/8/layout/gear1"/>
    <dgm:cxn modelId="{F396D9C5-510F-45E0-9FD9-557688A0554A}" type="presParOf" srcId="{C951C2D1-17A4-4DE9-A8F7-0C5CAE9D940D}" destId="{99B387BA-28D7-4459-B3D6-6FBFC35EB56A}" srcOrd="8" destOrd="0" presId="urn:microsoft.com/office/officeart/2005/8/layout/gear1"/>
    <dgm:cxn modelId="{385E95DB-1650-43EC-BC9F-8EC0CBBFF939}" type="presParOf" srcId="{C951C2D1-17A4-4DE9-A8F7-0C5CAE9D940D}" destId="{26627A89-C0FA-4DC7-B36A-B02D851D164A}" srcOrd="9" destOrd="0" presId="urn:microsoft.com/office/officeart/2005/8/layout/gear1"/>
    <dgm:cxn modelId="{D9CCBADD-FF2E-49CE-B3FA-8823B1265754}" type="presParOf" srcId="{C951C2D1-17A4-4DE9-A8F7-0C5CAE9D940D}" destId="{AF13436E-1719-4304-A2E3-707AB663F4B8}" srcOrd="10" destOrd="0" presId="urn:microsoft.com/office/officeart/2005/8/layout/gear1"/>
    <dgm:cxn modelId="{9FC2478D-E2D1-4B0E-97D8-AF0BE39DBF99}" type="presParOf" srcId="{C951C2D1-17A4-4DE9-A8F7-0C5CAE9D940D}" destId="{5F98CEDA-954A-4DD3-A281-5D203AD34A69}" srcOrd="11" destOrd="0" presId="urn:microsoft.com/office/officeart/2005/8/layout/gear1"/>
    <dgm:cxn modelId="{306351EE-12F6-48A7-955F-8C0ED45BFC03}" type="presParOf" srcId="{C951C2D1-17A4-4DE9-A8F7-0C5CAE9D940D}" destId="{9C197C98-2287-4041-9479-169C86DAD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AF9BF-4A70-462B-B3A7-4969809E2140}">
      <dsp:nvSpPr>
        <dsp:cNvPr id="0" name=""/>
        <dsp:cNvSpPr/>
      </dsp:nvSpPr>
      <dsp:spPr>
        <a:xfrm>
          <a:off x="683561" y="0"/>
          <a:ext cx="7061433" cy="6299442"/>
        </a:xfrm>
        <a:prstGeom prst="gear9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Закаливание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b="1" kern="1200" dirty="0" smtClean="0"/>
            <a:t>– система  процедур способствующих повышению  сопротивляемости  организма неблагоприятным воздействиям внешней среды</a:t>
          </a:r>
          <a:endParaRPr lang="ru-RU" sz="2800" kern="1200" dirty="0" smtClean="0"/>
        </a:p>
      </dsp:txBody>
      <dsp:txXfrm>
        <a:off x="683561" y="0"/>
        <a:ext cx="7061433" cy="6299442"/>
      </dsp:txXfrm>
    </dsp:sp>
    <dsp:sp modelId="{F5EF869A-2E0D-413C-8BD1-EC9A6B21C740}">
      <dsp:nvSpPr>
        <dsp:cNvPr id="0" name=""/>
        <dsp:cNvSpPr/>
      </dsp:nvSpPr>
      <dsp:spPr>
        <a:xfrm>
          <a:off x="5004029" y="72027"/>
          <a:ext cx="3135114" cy="3820844"/>
        </a:xfrm>
        <a:prstGeom prst="circularArrow">
          <a:avLst>
            <a:gd name="adj1" fmla="val 4878"/>
            <a:gd name="adj2" fmla="val 312630"/>
            <a:gd name="adj3" fmla="val 3272570"/>
            <a:gd name="adj4" fmla="val 15053182"/>
            <a:gd name="adj5" fmla="val 5691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BADF4B-81FB-49E4-9F75-9791A5664ACE}">
      <dsp:nvSpPr>
        <dsp:cNvPr id="0" name=""/>
        <dsp:cNvSpPr/>
      </dsp:nvSpPr>
      <dsp:spPr>
        <a:xfrm rot="5400000">
          <a:off x="5098810" y="-1846817"/>
          <a:ext cx="1411192" cy="546297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прогулка и игры на воздухе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дневной сон на воздухе или с                      открытой фрамугой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воздушные ванны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режим проветривания</a:t>
          </a:r>
          <a:endParaRPr lang="ru-RU" sz="18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5400000">
        <a:off x="5098810" y="-1846817"/>
        <a:ext cx="1411192" cy="5462970"/>
      </dsp:txXfrm>
    </dsp:sp>
    <dsp:sp modelId="{DC92FF24-36B0-425C-9EED-DED02A1B6A15}">
      <dsp:nvSpPr>
        <dsp:cNvPr id="0" name=""/>
        <dsp:cNvSpPr/>
      </dsp:nvSpPr>
      <dsp:spPr>
        <a:xfrm>
          <a:off x="0" y="2672"/>
          <a:ext cx="3072921" cy="17639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Воздушные процедуры</a:t>
          </a:r>
          <a:endParaRPr lang="ru-RU" sz="3200" kern="1200" dirty="0"/>
        </a:p>
      </dsp:txBody>
      <dsp:txXfrm>
        <a:off x="0" y="2672"/>
        <a:ext cx="3072921" cy="1763990"/>
      </dsp:txXfrm>
    </dsp:sp>
    <dsp:sp modelId="{8430C067-CE52-4BB3-878B-5F6561BFDA83}">
      <dsp:nvSpPr>
        <dsp:cNvPr id="0" name=""/>
        <dsp:cNvSpPr/>
      </dsp:nvSpPr>
      <dsp:spPr>
        <a:xfrm rot="5400000">
          <a:off x="5098810" y="5373"/>
          <a:ext cx="1411192" cy="54629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обтирание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обливание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купание</a:t>
          </a: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полоскание рта и горла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ходьба по мокрой дорожке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игры с водой</a:t>
          </a:r>
          <a:endParaRPr lang="ru-RU" sz="1600" kern="1200" dirty="0"/>
        </a:p>
      </dsp:txBody>
      <dsp:txXfrm rot="5400000">
        <a:off x="5098810" y="5373"/>
        <a:ext cx="1411192" cy="5462970"/>
      </dsp:txXfrm>
    </dsp:sp>
    <dsp:sp modelId="{9AEC7E30-A692-4DF0-AD53-32B1B7F7A57B}">
      <dsp:nvSpPr>
        <dsp:cNvPr id="0" name=""/>
        <dsp:cNvSpPr/>
      </dsp:nvSpPr>
      <dsp:spPr>
        <a:xfrm>
          <a:off x="0" y="1854863"/>
          <a:ext cx="3072921" cy="17639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Водные процедуры</a:t>
          </a:r>
          <a:endParaRPr lang="ru-RU" sz="3200" kern="1200" dirty="0"/>
        </a:p>
      </dsp:txBody>
      <dsp:txXfrm>
        <a:off x="0" y="1854863"/>
        <a:ext cx="3072921" cy="1763990"/>
      </dsp:txXfrm>
    </dsp:sp>
    <dsp:sp modelId="{E635B16A-732F-4D18-8D52-2BED203A261F}">
      <dsp:nvSpPr>
        <dsp:cNvPr id="0" name=""/>
        <dsp:cNvSpPr/>
      </dsp:nvSpPr>
      <dsp:spPr>
        <a:xfrm rot="5400000">
          <a:off x="5098810" y="1857563"/>
          <a:ext cx="1411192" cy="546297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солнечные ванны</a:t>
          </a:r>
          <a:endParaRPr lang="ru-RU" sz="2400" kern="1200" dirty="0"/>
        </a:p>
      </dsp:txBody>
      <dsp:txXfrm rot="5400000">
        <a:off x="5098810" y="1857563"/>
        <a:ext cx="1411192" cy="5462970"/>
      </dsp:txXfrm>
    </dsp:sp>
    <dsp:sp modelId="{574F9813-FC48-4837-92AA-9F56ABEBFB01}">
      <dsp:nvSpPr>
        <dsp:cNvPr id="0" name=""/>
        <dsp:cNvSpPr/>
      </dsp:nvSpPr>
      <dsp:spPr>
        <a:xfrm>
          <a:off x="0" y="3707053"/>
          <a:ext cx="3072921" cy="17639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Солнечные процедуры</a:t>
          </a:r>
          <a:endParaRPr lang="ru-RU" sz="3200" kern="1200" dirty="0"/>
        </a:p>
      </dsp:txBody>
      <dsp:txXfrm>
        <a:off x="0" y="3707053"/>
        <a:ext cx="3072921" cy="17639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D142D-D76B-4B22-8100-8416877965B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5A3E3-06DF-40BB-88EF-5E8E2251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72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F0011-9900-4317-9FB4-9F3D412A693F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3608690924;853608691180;853608691436;853608691692;853608691948;853608692204;853608692460;853608692972;853608693228&amp;st.layer.showNav=on&amp;st.layer.photoAlbumId=53331376275692&amp;st.layer.epm=off&amp;st.layer.photoId=853608690924&amp;st.layer.opl=off&amp;st.layer.navStartPhotoId=853608690924&amp;st.layer.sbd=off&amp;st.cmd=userMain&amp;st._aid=GroupTopicLayer_openPhotoLay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s://ok.ru/dk?cmd=PopLayerPhoto&amp;st.layer.cmd=PopLayerPhotoOuter&amp;st.layer.type=GROUP&amp;st.layer.revNav=off&amp;st.layer.limitedUi=false&amp;st.layer.sphotoIds=853608690924;853608691180;853608691436;853608691692;853608691948;853608692204;853608692460;853608692972;853608693228&amp;st.layer.showNav=on&amp;st.layer.photoAlbumId=53331376275692&amp;st.layer.epm=off&amp;st.layer.photoId=853608691180&amp;st.layer.opl=off&amp;st.layer.navStartPhotoId=853608691180&amp;st.layer.sbd=off&amp;st.cmd=userMain&amp;st._aid=GroupTopicLayer_openPhotoLay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3608690924;853608691180;853608691436;853608691692;853608691948;853608692204;853608692460;853608692972;853608693228&amp;st.layer.showNav=on&amp;st.layer.photoAlbumId=53331376275692&amp;st.layer.epm=off&amp;st.layer.photoId=853608691436&amp;st.layer.opl=off&amp;st.layer.navStartPhotoId=853608691436&amp;st.layer.sbd=off&amp;st.cmd=userMain&amp;st._aid=GroupTopicLayer_openPhotoLay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s://ok.ru/dk?cmd=PopLayerPhoto&amp;st.layer.cmd=PopLayerPhotoOuter&amp;st.layer.type=GROUP&amp;st.layer.revNav=off&amp;st.layer.limitedUi=false&amp;st.layer.sphotoIds=853608690924;853608691180;853608691436;853608691692;853608691948;853608692204;853608692460;853608692972;853608693228&amp;st.layer.showNav=on&amp;st.layer.photoAlbumId=53331376275692&amp;st.layer.epm=off&amp;st.layer.photoId=853608691692&amp;st.layer.opl=off&amp;st.layer.navStartPhotoId=853608691692&amp;st.layer.sbd=off&amp;st.cmd=userMain&amp;st._aid=GroupTopicLayer_openPhotoLay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3608690924;853608691180;853608691436;853608691692;853608691948;853608692204;853608692460;853608692972;853608693228&amp;st.layer.showNav=on&amp;st.layer.photoAlbumId=53331376275692&amp;st.layer.epm=off&amp;st.layer.photoId=853608691948&amp;st.layer.opl=off&amp;st.layer.navStartPhotoId=853608691948&amp;st.layer.sbd=off&amp;st.cmd=userMain&amp;st._aid=GroupTopicLayer_openPhotoLay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s://ok.ru/dk?cmd=PopLayerPhoto&amp;st.layer.cmd=PopLayerPhotoOuter&amp;st.layer.type=GROUP&amp;st.layer.revNav=off&amp;st.layer.limitedUi=false&amp;st.layer.sphotoIds=853608690924;853608691180;853608691436;853608691692;853608691948;853608692204;853608692460;853608692972;853608693228&amp;st.layer.showNav=on&amp;st.layer.photoAlbumId=53331376275692&amp;st.layer.epm=off&amp;st.layer.photoId=853608693228&amp;st.layer.opl=off&amp;st.layer.navStartPhotoId=853608693228&amp;st.layer.sbd=off&amp;st.cmd=userMain&amp;st._aid=GroupTopicLayer_openPhotoLay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3608690924;853608691180;853608691436;853608691692;853608691948;853608692204;853608692460;853608692972;853608693228&amp;st.layer.showNav=on&amp;st.layer.photoAlbumId=53331376275692&amp;st.layer.epm=off&amp;st.layer.photoId=853608692460&amp;st.layer.opl=off&amp;st.layer.navStartPhotoId=853608692460&amp;st.layer.sbd=off&amp;st.cmd=userMain&amp;st._aid=GroupTopicLayer_openPhotoLay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s://ok.ru/dk?cmd=PopLayerPhoto&amp;st.layer.cmd=PopLayerPhotoOuter&amp;st.layer.type=GROUP&amp;st.layer.revNav=off&amp;st.layer.limitedUi=false&amp;st.layer.sphotoIds=853608690924;853608691180;853608691436;853608691692;853608691948;853608692204;853608692460;853608692972;853608693228&amp;st.layer.showNav=on&amp;st.layer.photoAlbumId=53331376275692&amp;st.layer.epm=off&amp;st.layer.photoId=853608692972&amp;st.layer.opl=off&amp;st.layer.navStartPhotoId=853608692972&amp;st.layer.sbd=off&amp;st.cmd=userMain&amp;st._aid=GroupTopicLayer_openPhotoLay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9672" y="1988840"/>
            <a:ext cx="6604248" cy="1584176"/>
          </a:xfrm>
        </p:spPr>
        <p:txBody>
          <a:bodyPr>
            <a:noAutofit/>
          </a:bodyPr>
          <a:lstStyle/>
          <a:p>
            <a:pPr algn="ctr"/>
            <a:r>
              <a:rPr lang="ru-RU" sz="4000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Закаливание детей дошкольного возраста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8" descr="Картинки по зож - Лучшие парики зде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56992"/>
            <a:ext cx="285833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08267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Воздушные ванны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8186738" cy="5473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Начинается с проветривания помещения, в результате которого температура воздуха в комнате должна снизиться более чем на 1°С. Помещение проветривают несколько раз в день в холодное время года и постоянно в теплое.</a:t>
            </a:r>
          </a:p>
          <a:p>
            <a:pPr eaLnBrk="1" hangingPunct="1"/>
            <a:endParaRPr lang="ru-RU" smtClean="0"/>
          </a:p>
        </p:txBody>
      </p:sp>
      <p:pic>
        <p:nvPicPr>
          <p:cNvPr id="18436" name="Picture 8" descr="http://n4.biz/image/image/image_gallery?img_id=4528151&amp;fileName=Okna-na-zakaz&amp;t=1380180762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4659313"/>
            <a:ext cx="2857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s33-romashka.ru/image/zaryadk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4075113"/>
            <a:ext cx="6215063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9692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Воздушные ванны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8501062" cy="3786187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Сначала проводятся местные воздушные ванны, когда у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ребенка обнажены только руки и ноги (например, во время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утренней гимнастики). Позднее применяют общие  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воздушные ванны при обнажении всего тела ребенка.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Продолжительность воздушной ванны увеличивается 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постепенно,                                                       достигая 5-8 мин.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Воздушные ванны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873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dirty="0" smtClean="0"/>
              <a:t> Температуру воздуха в помещении надо постепенно снижать на 1-2°С через 2-3 дня. Начинают закаливающие процедуры при обычной температуре воздуха 21-22°С. Конечная </a:t>
            </a:r>
            <a:r>
              <a:rPr lang="en-US" dirty="0" smtClean="0"/>
              <a:t>t</a:t>
            </a:r>
            <a:r>
              <a:rPr lang="ru-RU" dirty="0" smtClean="0"/>
              <a:t>16-18°С. При этом необходимо следить за признаками переохлаждения (появления «гусиной кожи»). У детей с аллергическими реакциями охлаждение организма наступает быстрее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Ходьба босиком</a:t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00125"/>
            <a:ext cx="8429625" cy="56435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dirty="0" smtClean="0"/>
              <a:t>Ходьба босиком – это своеобразные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сеансы точечного массажа. Как и все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виды физической нагрузки или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тренировки, закаливание ходьбой босиком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должно быть постепенным и систематическим. Начинать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лучше всего с хождения в теплой комнате. Для занятий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очень хорошо использовать специальные резиновые коврики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dirty="0" smtClean="0"/>
              <a:t>с шиповым рифлением.            </a:t>
            </a:r>
          </a:p>
          <a:p>
            <a:pPr marL="3225800" indent="-273050" eaLnBrk="1" hangingPunct="1">
              <a:buFont typeface="Wingdings" pitchFamily="2" charset="2"/>
              <a:buNone/>
            </a:pPr>
            <a:r>
              <a:rPr lang="ru-RU" sz="2200" dirty="0" smtClean="0"/>
              <a:t>  Зарядку в детском саду можно так же                                     проводить с резиновыми ковриками.  </a:t>
            </a:r>
          </a:p>
          <a:p>
            <a:pPr marL="3225800" indent="-273050" eaLnBrk="1" hangingPunct="1">
              <a:buFont typeface="Wingdings" pitchFamily="2" charset="2"/>
              <a:buNone/>
            </a:pPr>
            <a:r>
              <a:rPr lang="ru-RU" sz="2200" dirty="0" smtClean="0"/>
              <a:t> Используя этот коврик, можно перейти к  бегу на месте и прыжкам.</a:t>
            </a:r>
          </a:p>
          <a:p>
            <a:pPr marL="3225800" indent="-273050" eaLnBrk="1" hangingPunct="1">
              <a:buFont typeface="Wingdings" pitchFamily="2" charset="2"/>
              <a:buNone/>
            </a:pPr>
            <a:r>
              <a:rPr lang="ru-RU" sz="2200" dirty="0" smtClean="0"/>
              <a:t>Повседневно   массировать стопы.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1508" name="Picture 7" descr="feet in grass op 720x480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57188"/>
            <a:ext cx="28051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Коврик массажный с камнями CF-802 145х40см - Магазин спортивных товаров и игруш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357688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794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«МАССАЖНАЯ ДОРОЖКА»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основе данного метода положено раздражение рефлексогенной зоны стопы путем хождения по массажной дорожке. </a:t>
            </a:r>
            <a:br>
              <a:rPr lang="ru-RU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ноги являются распределительным щитом. </a:t>
            </a:r>
            <a:br>
              <a:rPr lang="ru-RU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стопа имеет 72 тысячи нервных окончаний, через которые идут импульсы к любой части тела.</a:t>
            </a:r>
          </a:p>
        </p:txBody>
      </p:sp>
      <p:pic>
        <p:nvPicPr>
          <p:cNvPr id="10244" name="Picture 5" descr="imgpreview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4032448" cy="295232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C:\Users\Галия\Pictures\IMG_20211112_15293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46"/>
          <a:stretch/>
        </p:blipFill>
        <p:spPr bwMode="auto">
          <a:xfrm>
            <a:off x="4860032" y="3307567"/>
            <a:ext cx="2880320" cy="2929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imgpreview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47924"/>
            <a:ext cx="2544316" cy="392248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28803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>«ЗАКАЛИВАЮЩИЙ МАССАЖ  ПОДОШВ»</a:t>
            </a:r>
            <a:r>
              <a:rPr lang="ru-RU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Закаливающий массаж подошв, как один из эффективных видов закаливания для детей  дошкольного возраста. </a:t>
            </a:r>
            <a:br>
              <a:rPr lang="ru-RU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основан на стимуляции активных                  точек, расположенных на подошвах.</a:t>
            </a:r>
          </a:p>
        </p:txBody>
      </p:sp>
      <p:pic>
        <p:nvPicPr>
          <p:cNvPr id="5" name="Рисунок 4" descr="https://images.ru.prom.st/317874141_w700_h500_massazhnyj-kovrik-or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519" y="3501008"/>
            <a:ext cx="301434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9892" y="5265981"/>
            <a:ext cx="1872208" cy="140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Галия\Pictures\IMG_20211112_15270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48" t="17787"/>
          <a:stretch/>
        </p:blipFill>
        <p:spPr bwMode="auto">
          <a:xfrm>
            <a:off x="3563888" y="3280418"/>
            <a:ext cx="1944216" cy="1877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mycdn.me/image?id=853608690924&amp;t=0&amp;plc=WEB&amp;tkn=*B89SBR75aUz4ovEaGRFLvDKIEu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6085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mycdn.me/image?id=853608691180&amp;t=3&amp;plc=WEB&amp;tkn=*qS4ko0-0fYWOqM6USrMO1EhlRWo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620688"/>
            <a:ext cx="6244838" cy="592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3608691436&amp;t=0&amp;plc=WEB&amp;tkn=*gWIMNY6NILs18aHvle_pmTfcLN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72728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mycdn.me/image?id=853608691692&amp;t=3&amp;plc=WEB&amp;tkn=*3OER9_VlQNq3td7hMtbd0BzBR6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88640"/>
            <a:ext cx="489839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3608691948&amp;t=0&amp;plc=WEB&amp;tkn=*D67xa2hYrVXffn2vgufL8fMi9E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2646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mycdn.me/image?id=853608693228&amp;t=0&amp;plc=WEB&amp;tkn=*9PE4VlhOVev9QljPFWuThe24c4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268760"/>
            <a:ext cx="6820902" cy="53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3608692460&amp;t=0&amp;plc=WEB&amp;tkn=*6WyFrhfIIhL5WDd1ksYL_cgS25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4087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mycdn.me/image?id=853608692972&amp;t=0&amp;plc=WEB&amp;tkn=*emcUtqPSMXpnaS-M5PBmMy_FQd4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420888"/>
            <a:ext cx="7973030" cy="420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0" y="332656"/>
          <a:ext cx="8460432" cy="629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933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268760"/>
            <a:ext cx="6408712" cy="189436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Закаливание </a:t>
            </a:r>
            <a:br>
              <a:rPr lang="ru-RU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</a:br>
            <a:r>
              <a:rPr lang="ru-RU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                     детей </a:t>
            </a:r>
            <a:br>
              <a:rPr lang="ru-RU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</a:br>
            <a:r>
              <a:rPr lang="ru-RU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                                 водой</a:t>
            </a:r>
            <a:endParaRPr lang="ru-RU" sz="4400" b="1" spc="50" dirty="0">
              <a:ln w="11430"/>
              <a:solidFill>
                <a:schemeClr val="accent1">
                  <a:lumMod val="75000"/>
                </a:schemeClr>
              </a:solidFill>
              <a:cs typeface="Microsoft Uighur" pitchFamily="2" charset="-78"/>
            </a:endParaRPr>
          </a:p>
        </p:txBody>
      </p:sp>
      <p:pic>
        <p:nvPicPr>
          <p:cNvPr id="5" name="Содержимое 4" descr="2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4048" y="4149080"/>
            <a:ext cx="3905622" cy="21697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xFRYJf1cw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4536504" cy="359297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Правила закаливания водой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748464" cy="537321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Начинают с предельно слабых воздействий на ограниченную часть кожных покровов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(местное обтирание, обливание)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затем переходят к общему обтиранию всего тела и обливанию.</a:t>
            </a:r>
          </a:p>
          <a:p>
            <a:pPr algn="just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При местном воздействии начинают с воды в 30 градусов, через каждые 1-2 дня её снижают на 1-2 градуса до тех пор, пока она не достигнет 18-16 градусов. Для общего воздействия начальная температура воды – 35-34 градуса, через каждые 3-4 дня её снижают на 1-2 градуса и доводят до 24-22 градусов.</a:t>
            </a:r>
          </a:p>
          <a:p>
            <a:pPr algn="just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Закаливание водой детей младшего возраста или ослабленных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(часто болеющих)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можно начинать с контрастных местных обливаний ног.</a:t>
            </a:r>
          </a:p>
          <a:p>
            <a:pPr algn="just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Обливание проводят сначала тёплой водой температурой 36 градусов, затем прохладной, начиная с 28 градусов и постепенно снижая до 20 градусов, и вновь тёплой – 36 градусов.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Обтирание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00125"/>
            <a:ext cx="5072063" cy="564356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Обтирание является самой нежной и щадящей из всех закаливающих процедур водой. Обтирание можно применять с самого раннего детского возраста. Ежедневные обтирания повышают иммунитет, способствуют выработке устойчивости организма к простудным заболеваниям.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Обтирания могут быть общими и частичными. Они могут выступать в качестве самостоятельной процедуры, а могут сочетаться с другими методами водных процедур, например с душами или обливаниями. </a:t>
            </a:r>
            <a:endParaRPr lang="ru-RU" dirty="0"/>
          </a:p>
        </p:txBody>
      </p:sp>
      <p:pic>
        <p:nvPicPr>
          <p:cNvPr id="23556" name="Picture 2" descr="http://ds14ishim.ru/sites/default/files/medic/zakalivani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857375"/>
            <a:ext cx="3187700" cy="4643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/>
                </a:solidFill>
              </a:rPr>
              <a:t>Обтирание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85750" y="1000125"/>
            <a:ext cx="8429625" cy="5643563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4200" dirty="0" smtClean="0"/>
              <a:t> Обтирание проводят полотенцем, губкой или просто рукой, смоченной водой. Обтирают сначала верхнюю половину тела (руки, шею, грудь, спину), насухо вытирают ее и растирают сухим полотенцем до красноты, а затем проделывают то же с нижней половиной тела (живот, поясница, нижние конечности).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4200" dirty="0" smtClean="0"/>
              <a:t>Конечности растирают от пальцев к телу. Туловище растирают круговыми движениями по направлению к подмышечным и паховым впадинам.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4200" dirty="0" smtClean="0"/>
              <a:t>Продолжительность процедуры не превышает 4-5 мин, включая растирание тела.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4200" dirty="0" smtClean="0"/>
              <a:t>Для обтирания применяют вначале прохладную воду (20-24°С), а затем постепенно переходят к холодной (ниже 16°С).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http://magkitov.com/UserFiles/Image/img/203/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148385"/>
            <a:ext cx="3495303" cy="349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1"/>
                </a:solidFill>
              </a:rPr>
              <a:t>Обтирание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7900988" cy="5187950"/>
          </a:xfrm>
        </p:spPr>
        <p:txBody>
          <a:bodyPr/>
          <a:lstStyle/>
          <a:p>
            <a:pPr eaLnBrk="1" hangingPunct="1"/>
            <a:r>
              <a:rPr lang="ru-RU" dirty="0" smtClean="0"/>
              <a:t>Для закаливания рекомендуется проводить обтирание по утрам в одно и то же время, после зарядки. </a:t>
            </a:r>
          </a:p>
          <a:p>
            <a:pPr eaLnBrk="1" hangingPunct="1"/>
            <a:r>
              <a:rPr lang="ru-RU" dirty="0" smtClean="0"/>
              <a:t>При этом необходимо следить, чтобы температура воздуха в помещении, где проводится процедура, была в пределах +18-20°С. </a:t>
            </a:r>
          </a:p>
          <a:p>
            <a:pPr eaLnBrk="1" hangingPunct="1"/>
            <a:r>
              <a:rPr lang="ru-RU" dirty="0" smtClean="0"/>
              <a:t>После процедуры рекомендуется надевать теплую одежду.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Ножные ванны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58175" cy="52593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Ножные ванны оказывают не только местное, но и общее воздействие на организм ребенка. Ножные ванны проводятся детям с 1,5 лет.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Сначала ребенку моют ноги теплой водой, затем все более холодной (снижают </a:t>
            </a:r>
            <a:r>
              <a:rPr lang="ru-RU" dirty="0" err="1" smtClean="0"/>
              <a:t>t°</a:t>
            </a:r>
            <a:r>
              <a:rPr lang="ru-RU" dirty="0" smtClean="0"/>
              <a:t> через 4-5 дней на 1°С и доводят до 22°С, детям старшим 18°С).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Продолжительность ножной ванны от 1 до 3 мин. Ноги должны быть при этом теплыми. В этом случае воздействие холодной воды вызывает соответствующую реакцию со стороны кровеносных сосудов.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При обливании или мытье холодных ног такой реакции не наступает. Поэтому обливание ног нужно проводить после дневного сна.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www.newspax.ru/uploads/posts/2013-04/1365684728_5t9kwk7m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3357563"/>
            <a:ext cx="34290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79692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/>
                </a:solidFill>
              </a:rPr>
              <a:t>Общее обливание</a:t>
            </a:r>
            <a:r>
              <a:rPr lang="ru-RU" b="1" dirty="0" smtClean="0">
                <a:solidFill>
                  <a:schemeClr val="accent1"/>
                </a:solidFill>
              </a:rPr>
              <a:t> 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8676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63"/>
            <a:ext cx="8286750" cy="5402262"/>
          </a:xfrm>
        </p:spPr>
        <p:txBody>
          <a:bodyPr/>
          <a:lstStyle/>
          <a:p>
            <a:pPr eaLnBrk="1" hangingPunct="1"/>
            <a:r>
              <a:rPr lang="ru-RU" smtClean="0"/>
              <a:t> Надо начинать с более высокой температуры преимущественно летом, а в осенне-зимний период надо организовать так, чтобы вода охватывала возможно большую поверхность тела, спину, затем грудь и живот, затем правый и левый бок. После окончания – растереть полотенцем. </a:t>
            </a:r>
          </a:p>
          <a:p>
            <a:pPr eaLnBrk="1" hangingPunct="1"/>
            <a:r>
              <a:rPr lang="ru-RU" smtClean="0"/>
              <a:t>Время под струей 20-40 сек.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Душ действует сильнее,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чем простое обливание.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Вода из душа оказывает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массирующее действие,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ощущается как более теплая,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чем даже вода при обливании.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84776" cy="79208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Обширное умывание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96944" cy="56612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умывании детей старше двух лет им моют лицо, шею, верхнюю часть груди и руки до локтя.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можно умывать детей прохладной водой из-под крана.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если такое закаливание начинают в прохладное время года,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брать тёплую воду(+28),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постепенно (каждые 2-3 дня)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снижая её температуру на 1-2 градуса,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доводя до 18-17 градусов.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Непосредственно после умывания кожу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вытирают полотенцем.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процедура продолжается 1-2 минуты.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7" name="Рисунок 6" descr="EuBc1-5lw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429000"/>
            <a:ext cx="3024336" cy="3168352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88424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Обливание ног водой комнатной температуры</a:t>
            </a:r>
          </a:p>
        </p:txBody>
      </p:sp>
      <p:pic>
        <p:nvPicPr>
          <p:cNvPr id="8" name="Содержимое 7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4797152"/>
            <a:ext cx="2419350" cy="1809750"/>
          </a:xfrm>
          <a:prstGeom prst="roundRect">
            <a:avLst>
              <a:gd name="adj" fmla="val 21637"/>
            </a:avLst>
          </a:prstGeom>
          <a:ln w="57150"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155679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 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Обливание ног проводят из ковша вместимостью 0,5 л при температуре воздуха в помещении не ниже 20 °С. Во время процедуры смачивают нижнюю половину голени и стопы. Сосуд с водой держат на близком расстоянии от тела (4-5 см). На каждое обливание расходуется 2 - 3 л воды соответствующей температуры. Собственно обливание продолжается 15 - 20 с, затем ноги ре­бенка обтирают сухим полотенцем до легкого </a:t>
            </a:r>
            <a:r>
              <a:rPr lang="ru-RU" dirty="0" err="1" smtClean="0"/>
              <a:t>по-розовения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кожи. Следует помнить, что эффект закаливания будет только в том случае, если прохладную воду лить на теплые ноги ребенка. В связи с этим обливание ног проводят обычно после дневного сна. Летом целесообразно обливание ног сочетать с их мытьем после прогулки: ноги моют теплой водой с мылом и обливают водой соответствующей температуры.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 При обливании ног детей первых лет жизни используют воду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начальной температуры 30 °С, а затем ее снижают через каждые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1 - 2 дня на 2 °С. В дошкольных группах пользуются водой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начальной температуры также 30 °С, снижая ее через каждые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1 - 2 дня на 2 "С и постепенно доводя до 18-16 °С для детей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первых лет жизни, а в дошкольных группах (4 - 7 лет)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16-14 °С. </a:t>
            </a:r>
          </a:p>
          <a:p>
            <a:pPr algn="just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568952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Хорошим средством закаливания полости рта и носоглотки является систематическое их полоскание водой комнатной температуры. </a:t>
            </a:r>
          </a:p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Удобнее всего проводить эту процедуру утром после сна и перед ночным сном.</a:t>
            </a:r>
          </a:p>
          <a:p>
            <a:pPr marL="3762375" indent="-3762375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Приучать детей полоскать рот можно с 2-3 лет, с 4-5 лет они могут полоскать и горло. </a:t>
            </a:r>
          </a:p>
          <a:p>
            <a:pPr marL="3762375" indent="-269875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 полоскание затрачивают 1/2 - 1/3 стакана воды. </a:t>
            </a:r>
          </a:p>
          <a:p>
            <a:pPr marL="3762375" indent="-269875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Опыт показывает, что эта процедура - эффективное средство предупреждения ангин, тонзиллитов, аденоидов.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Полоскание рта и горла после приема пищи</a:t>
            </a:r>
          </a:p>
        </p:txBody>
      </p:sp>
      <p:pic>
        <p:nvPicPr>
          <p:cNvPr id="9" name="Picture 5" descr="DSC026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2"/>
            <a:ext cx="3455988" cy="25939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Значение закаливания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8736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Закаливание оказывает общеукрепляющее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действие на организм, повышает тонус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центральной нервной системы, улучшает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кровообращение, нормализует обмен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веществ.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99176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Ходьба босиком по мокрой дорожке</a:t>
            </a:r>
          </a:p>
        </p:txBody>
      </p:sp>
      <p:pic>
        <p:nvPicPr>
          <p:cNvPr id="8" name="Рисунок 7" descr="08373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434408"/>
            <a:ext cx="3059832" cy="24235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352928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старых махровых полотенец, байковых одеял шьются 4 дорожки длиной 4-5 метров.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Одновременно используются только 2 дорожки, остальные находятся в стирке.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проведения процедуры одна дорожка намачивается, другая остается сухой.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топают несколько секунд по мокрой дорожке,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прыгают на сухую и тщательно вытирают стопы.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мере привыкания процедура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повторяется несколько раз.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Хорошо использовать игры-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речевки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«Баба сеяла горох…», «Шел мужик по городу…»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Подготавливает и расстилает дорожки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помощник воспитателя, она же сдает их в прачечную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9176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Занятие в бассейне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многих ДОУ созданы бассейны для купания детей. Такие бассейны значительно облегчают работу по закаливанию детей, однако пользоваться ими можно только в тех случаях, если воду в них регулярно меняют, а стены и дно очищают от грязи и посторонних предметов.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Дошкольники купаются при температуре воздуха не ниже 25 °С и воды    23 °С. Нельзя купать детей натощак или раньше чем через 1,5 ч после приема пищи. Купаются воспитанники 1 раз в день.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Продолжительность первых купаний не должна превышать 3 мин,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дальнейшем ее постепенно увеличивают: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3 - 5 лет до 5 мин,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6 - 7 лет  - до 8 - 10 мин.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Купать детей надо в утренние часы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солнечных ванн.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7" name="Рисунок 6" descr="53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564124"/>
            <a:ext cx="3406128" cy="2105236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9176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Игры с водой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568952" cy="5805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с водой также может быть использована как закаливающая процедура. Важно соблюдать соответствующую температуру воды (28 градусов). Наблюдая за детьми, можно постепенно снизить температуру воды до комнатной, не допуская, однако, явления охлаждения.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тёплое время года, после предварительного закаливания воздухом, игру с водой и обливание можно проводить под открытым небом, оградив при </a:t>
            </a:r>
          </a:p>
          <a:p>
            <a:pPr marL="273050" indent="-3175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этом ребёнка от ветра.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8" name="Рисунок 7" descr="ca154d92b8df5fc5f0f3a2167bab9dec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221088"/>
            <a:ext cx="3868032" cy="2405261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Солнечные ванны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313" y="1143000"/>
            <a:ext cx="8501062" cy="53308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Закаливание солнцем повышает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устойчивость нервной системы,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ускоряет обменные процессы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организма, повышает сопротивляемость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организма, улучшает кровообращение,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работу мышечной системы, имеет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тонизирующее воздействие почти на все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функции организма.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Ни в коем случае нельзя допускать ожогов, перегрева 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тепловых ударов. Неправильное закаливание солнцем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может привести к тяжелым заболеваниям. Закаливание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солнцем должно происходить постепенно и учитывать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возраст, состояние здоровья человека, климатические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условия и другие факторы.</a:t>
            </a:r>
            <a:endParaRPr lang="ru-RU" dirty="0"/>
          </a:p>
        </p:txBody>
      </p:sp>
      <p:pic>
        <p:nvPicPr>
          <p:cNvPr id="30724" name="Picture 4" descr="C:\Users\tanyv_000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642938"/>
            <a:ext cx="256857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Правила приема солнечных ванн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175" cy="4873625"/>
          </a:xfrm>
        </p:spPr>
        <p:txBody>
          <a:bodyPr/>
          <a:lstStyle/>
          <a:p>
            <a:pPr eaLnBrk="1" hangingPunct="1"/>
            <a:r>
              <a:rPr lang="ru-RU" smtClean="0"/>
              <a:t>Лучшее время для приема солнечных ванн – с 8 до 11 часов утра. </a:t>
            </a:r>
          </a:p>
          <a:p>
            <a:pPr eaLnBrk="1" hangingPunct="1"/>
            <a:r>
              <a:rPr lang="ru-RU" smtClean="0"/>
              <a:t>Загорая, следует закрывать голову от солнца и надевать защитные очки.</a:t>
            </a:r>
          </a:p>
          <a:p>
            <a:pPr eaLnBrk="1" hangingPunct="1"/>
            <a:r>
              <a:rPr lang="ru-RU" smtClean="0"/>
              <a:t>Первая солнечная ванна не должна превышать 5 минут. Ежедневно прибавляя по 5 минут, можно довести процедуру до 1,5 – 2 часа, но не больше.                        </a:t>
            </a:r>
          </a:p>
          <a:p>
            <a:pPr eaLnBrk="1" hangingPunct="1"/>
            <a:r>
              <a:rPr lang="ru-RU" smtClean="0"/>
              <a:t>Продолжительность закаливания солнечными ваннами зависит от температуры, влажности и скорости движения воздуха.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0" y="332656"/>
          <a:ext cx="896448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9331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28600" y="0"/>
          <a:ext cx="8763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0" y="228600"/>
          <a:ext cx="8604448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graphicEl>
                                              <a:dgm id="{DDE296E7-1D6E-4BE5-9749-5C83E700B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graphicEl>
                                              <a:dgm id="{AF13436E-1719-4304-A2E3-707AB663F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graphicEl>
                                              <a:dgm id="{D682642D-E3C5-481E-BFF4-4C616BBDD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graphicEl>
                                              <a:dgm id="{5F98CEDA-954A-4DD3-A281-5D203AD34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graphicEl>
                                              <a:dgm id="{2A9CC077-89E5-4DDB-802B-C34F695EA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graphicEl>
                                              <a:dgm id="{9C197C98-2287-4041-9479-169C86DAD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DDE296E7-1D6E-4BE5-9749-5C83E700B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AF13436E-1719-4304-A2E3-707AB663F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D682642D-E3C5-481E-BFF4-4C616BBDD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5F98CEDA-954A-4DD3-A281-5D203AD34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graphicEl>
                                              <a:dgm id="{2A9CC077-89E5-4DDB-802B-C34F695EA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graphicEl>
                                              <a:dgm id="{9C197C98-2287-4041-9479-169C86DAD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7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19256" cy="6480720"/>
          </a:xfrm>
        </p:spPr>
        <p:txBody>
          <a:bodyPr>
            <a:normAutofit fontScale="70000" lnSpcReduction="20000"/>
          </a:bodyPr>
          <a:lstStyle/>
          <a:p>
            <a:pPr marL="269875" indent="-269875"/>
            <a:r>
              <a:rPr lang="ru-RU" dirty="0" smtClean="0"/>
              <a:t>Соблюдение температурного режима в течение дня;</a:t>
            </a:r>
          </a:p>
          <a:p>
            <a:pPr marL="269875" indent="-269875"/>
            <a:r>
              <a:rPr lang="ru-RU" dirty="0" smtClean="0"/>
              <a:t>Правильная организация прогулки и её длительность;</a:t>
            </a:r>
          </a:p>
          <a:p>
            <a:pPr marL="269875" indent="-269875"/>
            <a:r>
              <a:rPr lang="ru-RU" dirty="0" smtClean="0"/>
              <a:t>Соблюдение сезонной одежды во время прогулок с учётом индивидуального состояния здоровья детей;</a:t>
            </a:r>
          </a:p>
          <a:p>
            <a:pPr marL="269875" indent="-269875"/>
            <a:r>
              <a:rPr lang="ru-RU" dirty="0" smtClean="0"/>
              <a:t>Облегчённая одежда для детей в детском саду;</a:t>
            </a:r>
          </a:p>
          <a:p>
            <a:pPr marL="269875" indent="-269875"/>
            <a:r>
              <a:rPr lang="ru-RU" dirty="0" smtClean="0"/>
              <a:t>Сон без маек;</a:t>
            </a:r>
          </a:p>
          <a:p>
            <a:pPr marL="269875" indent="-269875"/>
            <a:r>
              <a:rPr lang="ru-RU" dirty="0" smtClean="0"/>
              <a:t>Дыхательная гимнастика после сна;</a:t>
            </a:r>
          </a:p>
          <a:p>
            <a:pPr marL="269875" indent="-269875"/>
            <a:r>
              <a:rPr lang="ru-RU" dirty="0" smtClean="0"/>
              <a:t>Мытьё прохладной водой рук по локоть, шеи, верхней части  груди (индивидуально);</a:t>
            </a:r>
          </a:p>
          <a:p>
            <a:pPr marL="269875" indent="-269875"/>
            <a:r>
              <a:rPr lang="ru-RU" dirty="0" smtClean="0"/>
              <a:t>Полоскание рта лечебными настоями и прохладной водой;</a:t>
            </a:r>
          </a:p>
          <a:p>
            <a:pPr marL="269875" indent="-269875"/>
            <a:r>
              <a:rPr lang="ru-RU" dirty="0" smtClean="0"/>
              <a:t>Комплекс контрастных закаливающих процедур по «дорожке  здоровья»</a:t>
            </a:r>
          </a:p>
          <a:p>
            <a:pPr marL="269875" indent="-269875"/>
            <a:r>
              <a:rPr lang="ru-RU" dirty="0" smtClean="0"/>
              <a:t>Хождение босиком</a:t>
            </a:r>
          </a:p>
          <a:p>
            <a:pPr marL="269875" indent="-269875"/>
            <a:r>
              <a:rPr lang="ru-RU" dirty="0" smtClean="0"/>
              <a:t>Закаливания носоглотки чесночным раствором</a:t>
            </a:r>
          </a:p>
          <a:p>
            <a:pPr marL="269875" indent="-269875"/>
            <a:r>
              <a:rPr lang="ru-RU" dirty="0" smtClean="0"/>
              <a:t>Промывание носа холодной водой</a:t>
            </a:r>
          </a:p>
          <a:p>
            <a:pPr marL="269875" indent="-269875"/>
            <a:r>
              <a:rPr lang="ru-RU" dirty="0" smtClean="0"/>
              <a:t>Здоровое питание</a:t>
            </a:r>
          </a:p>
          <a:p>
            <a:pPr marL="269875" indent="-269875"/>
            <a:r>
              <a:rPr lang="ru-RU" dirty="0" smtClean="0"/>
              <a:t>Оздоровительный бег (дозированный)</a:t>
            </a:r>
          </a:p>
          <a:p>
            <a:pPr marL="269875" indent="-269875"/>
            <a:r>
              <a:rPr lang="ru-RU" dirty="0" err="1" smtClean="0"/>
              <a:t>Ароматерапия</a:t>
            </a:r>
            <a:endParaRPr lang="ru-RU" dirty="0" smtClean="0"/>
          </a:p>
          <a:p>
            <a:pPr marL="269875" indent="-269875"/>
            <a:r>
              <a:rPr lang="ru-RU" dirty="0" err="1" smtClean="0"/>
              <a:t>Фитотерапия</a:t>
            </a:r>
            <a:endParaRPr lang="ru-RU" dirty="0" smtClean="0"/>
          </a:p>
          <a:p>
            <a:pPr marL="269875" indent="-269875"/>
            <a:r>
              <a:rPr lang="ru-RU" dirty="0" err="1" smtClean="0"/>
              <a:t>Цветотерапия</a:t>
            </a:r>
            <a:endParaRPr lang="ru-RU" dirty="0" smtClean="0"/>
          </a:p>
          <a:p>
            <a:pPr marL="269875" indent="-269875"/>
            <a:r>
              <a:rPr lang="ru-RU" dirty="0" err="1" smtClean="0"/>
              <a:t>Камнетеропия</a:t>
            </a:r>
            <a:endParaRPr lang="ru-RU" dirty="0" smtClean="0"/>
          </a:p>
          <a:p>
            <a:pPr marL="269875" indent="-269875"/>
            <a:r>
              <a:rPr lang="ru-RU" dirty="0" err="1" smtClean="0"/>
              <a:t>Фитонцидотерапия</a:t>
            </a:r>
            <a:endParaRPr lang="ru-RU" dirty="0" smtClean="0"/>
          </a:p>
          <a:p>
            <a:pPr marL="269875" indent="-269875"/>
            <a:r>
              <a:rPr lang="ru-RU" dirty="0" smtClean="0"/>
              <a:t>Массажи разного типа: карандашами, губками, шариками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3657600" cy="49076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Тренировка защитных сил организма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Профилактика простудных заболеваний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Выработка способности быстро адаптироваться к новым условиям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Метод укрепления иммунитета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371974" y="1340768"/>
            <a:ext cx="4088457" cy="5256584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Осуществлять комплексный подход к оздоровлению дошкольника с учетом уровня его индивидуального здоровья:</a:t>
            </a:r>
          </a:p>
          <a:p>
            <a:r>
              <a:rPr lang="ru-RU" dirty="0" smtClean="0"/>
              <a:t>повысить стойкость детского организма в борьбе с заболеваниями;</a:t>
            </a:r>
          </a:p>
          <a:p>
            <a:r>
              <a:rPr lang="ru-RU" dirty="0" smtClean="0"/>
              <a:t>приучить детей чувствовать себя хорошо в различных меняющихся условиях (в помещении и на воздухе);</a:t>
            </a:r>
          </a:p>
          <a:p>
            <a:r>
              <a:rPr lang="ru-RU" dirty="0" smtClean="0"/>
              <a:t>воспитывать у детей потребность в свежем воздухе;</a:t>
            </a:r>
          </a:p>
          <a:p>
            <a:r>
              <a:rPr lang="ru-RU" dirty="0" smtClean="0"/>
              <a:t>приучить их не бояться холодной воды и других факторов закаливания, применяемых в повседневной жизни</a:t>
            </a:r>
          </a:p>
          <a:p>
            <a:pPr>
              <a:buNone/>
            </a:pPr>
            <a:r>
              <a:rPr lang="ru-RU" dirty="0" smtClean="0"/>
              <a:t>Сделать человеческий организм гибким, стойким и выносливым, обладающим высокой способностью к сопротивлению и борьбе с неблагоприятными условиями окружающей его среды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469776" y="332656"/>
            <a:ext cx="3657600" cy="658368"/>
          </a:xfrm>
        </p:spPr>
        <p:txBody>
          <a:bodyPr/>
          <a:lstStyle/>
          <a:p>
            <a:pPr algn="ctr"/>
            <a:r>
              <a:rPr lang="ru-RU" sz="2400" dirty="0" smtClean="0"/>
              <a:t>Цель закаливания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55975" y="332656"/>
            <a:ext cx="4088457" cy="658368"/>
          </a:xfrm>
        </p:spPr>
        <p:txBody>
          <a:bodyPr/>
          <a:lstStyle/>
          <a:p>
            <a:pPr algn="ctr"/>
            <a:r>
              <a:rPr lang="ru-RU" sz="2400" dirty="0" smtClean="0"/>
              <a:t>Задачи закаливания</a:t>
            </a:r>
            <a:endParaRPr lang="ru-RU" sz="2400" dirty="0"/>
          </a:p>
        </p:txBody>
      </p:sp>
      <p:pic>
        <p:nvPicPr>
          <p:cNvPr id="10" name="Picture 5" descr="65811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932328"/>
            <a:ext cx="1656184" cy="1925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568952" cy="6237312"/>
          </a:xfrm>
        </p:spPr>
        <p:txBody>
          <a:bodyPr>
            <a:normAutofit fontScale="77500" lnSpcReduction="20000"/>
          </a:bodyPr>
          <a:lstStyle/>
          <a:p>
            <a:pPr marL="4032250" indent="90488" algn="just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и основное правило закаливания водой – это постепенность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Интенсивность закаливающих процедур следует наращивать постепенно. И вместе с тем, не стоит излишне тормозить воздействие холода на организм, оно должно быть достаточно сильным, чтобы организм начал реагировать.</a:t>
            </a:r>
          </a:p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Второе правило закаливания организма водой – систематичность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Кроме того, лучше подвергать свой организм закаливанию чаще и кратковременно, чем редко и долго, что может привести к обратному эффекту. При прекращении закаливающих процедур на 2-3 месяца, устойчивость организма к холоду исчезнет бесследно.</a:t>
            </a:r>
          </a:p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Третье правило – упор на особенности вашего организма.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Обязательно учитывайте отношение собственного организма к раздражению холодом.</a:t>
            </a:r>
          </a:p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Четвёртое правило закаливания – многофакторность.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Чтобы добиться наилучшего эффекта от закаливания следует комбинировать разные методы закаливания: душ, обливание, купание, закаливание солнцем и воздухом.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1705">
            <a:off x="190445" y="347165"/>
            <a:ext cx="3672408" cy="2262365"/>
          </a:xfrm>
          <a:prstGeom prst="ellipse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закаливание-450x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591">
            <a:off x="5625891" y="4311646"/>
            <a:ext cx="3358931" cy="2297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467600" cy="6048672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Закаливание следует начинать с самого раннего детства и продолжать в течение всей жизни, видоизменяя формы и методы его применения в зависимости от возраста.</a:t>
            </a:r>
          </a:p>
          <a:p>
            <a:pPr marL="0" indent="360363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 первые годы жизни ребёнка (грудной, ясельный возраст) закаливание достигается организацией соответствующего режима. Не кутать детей, приучать их к свежему воздуху в помещении и на открытом воздухе, к умыванию прохладной водой, к ваннам не слишком тёплым (30-35) – вот что значит способствовать закаливанию их организма. Но и в этом возрасте, при наличии соответствующих условий и постоянного медицинского контроля, применяются: солнечные, воздушные ванны, обливание водой летом, дневной сон на воздухе зимой.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25487"/>
          </a:xfrm>
        </p:spPr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Методы закаливания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179512" y="1196752"/>
          <a:ext cx="8535892" cy="547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tanyv_000\Desktop\021_w508_h47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869160"/>
            <a:ext cx="1887860" cy="177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6" descr="http://www.forchel.ru/uploads/posts/2012-02/1328203985_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2996952"/>
            <a:ext cx="1619672" cy="186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n4.biz/image/image/image_gallery?img_id=4528151&amp;fileName=Okna-na-zakaz&amp;t=13801807628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1484784"/>
            <a:ext cx="152464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92FF24-36B0-425C-9EED-DED02A1B6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DC92FF24-36B0-425C-9EED-DED02A1B6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DC92FF24-36B0-425C-9EED-DED02A1B6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DC92FF24-36B0-425C-9EED-DED02A1B6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BADF4B-81FB-49E4-9F75-9791A5664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68BADF4B-81FB-49E4-9F75-9791A5664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68BADF4B-81FB-49E4-9F75-9791A5664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graphicEl>
                                              <a:dgm id="{68BADF4B-81FB-49E4-9F75-9791A5664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AEC7E30-A692-4DF0-AD53-32B1B7F7A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9AEC7E30-A692-4DF0-AD53-32B1B7F7A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graphicEl>
                                              <a:dgm id="{9AEC7E30-A692-4DF0-AD53-32B1B7F7A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9AEC7E30-A692-4DF0-AD53-32B1B7F7A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430C067-CE52-4BB3-878B-5F6561BFD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8430C067-CE52-4BB3-878B-5F6561BFD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8430C067-CE52-4BB3-878B-5F6561BFD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graphicEl>
                                              <a:dgm id="{8430C067-CE52-4BB3-878B-5F6561BFD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4F9813-FC48-4837-92AA-9F56ABEBF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74F9813-FC48-4837-92AA-9F56ABEBF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574F9813-FC48-4837-92AA-9F56ABEBF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graphicEl>
                                              <a:dgm id="{574F9813-FC48-4837-92AA-9F56ABEBF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35B16A-732F-4D18-8D52-2BED203A2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E635B16A-732F-4D18-8D52-2BED203A2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E635B16A-732F-4D18-8D52-2BED203A2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graphicEl>
                                              <a:dgm id="{E635B16A-732F-4D18-8D52-2BED203A2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620688"/>
            <a:ext cx="6408712" cy="1894362"/>
          </a:xfrm>
        </p:spPr>
        <p:txBody>
          <a:bodyPr>
            <a:normAutofit/>
          </a:bodyPr>
          <a:lstStyle/>
          <a:p>
            <a:pPr algn="r"/>
            <a:r>
              <a:rPr lang="ru-RU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cs typeface="Microsoft Uighur" pitchFamily="2" charset="-78"/>
              </a:rPr>
              <a:t>Закаливание воздухом</a:t>
            </a:r>
            <a:endParaRPr lang="ru-RU" sz="4400" b="1" spc="50" dirty="0">
              <a:ln w="11430"/>
              <a:solidFill>
                <a:schemeClr val="accent1">
                  <a:lumMod val="75000"/>
                </a:schemeClr>
              </a:solidFill>
              <a:cs typeface="Microsoft Uighu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93980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Прогулка на свежем воздухе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63"/>
            <a:ext cx="8572500" cy="53308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Прогулка является мощным средством закаливания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организма. Ежедневная продолжительность прогулки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детей составляет не менее 4 – 4,5 часов. Прогулку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организуют 2 раза в день</a:t>
            </a:r>
            <a:r>
              <a:rPr lang="en-US" dirty="0" smtClean="0"/>
              <a:t> </a:t>
            </a:r>
            <a:r>
              <a:rPr lang="ru-RU" dirty="0" smtClean="0"/>
              <a:t>в любое время года</a:t>
            </a:r>
            <a:r>
              <a:rPr lang="en-US" dirty="0" smtClean="0"/>
              <a:t>.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Организация прогулки строится с рекомендациями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СанПиН для детского сада.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Пребывание на воздухе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целесообразно сочетать с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активными движениями: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зимой – катанием на коньках,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лыжах, а летом – игрой в мяч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и другими подвижными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играми.</a:t>
            </a:r>
            <a:endParaRPr lang="en-US" dirty="0" smtClean="0"/>
          </a:p>
        </p:txBody>
      </p:sp>
      <p:pic>
        <p:nvPicPr>
          <p:cNvPr id="17412" name="Picture 6" descr="Творческие сочинения моих уче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500438"/>
            <a:ext cx="2928938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383</TotalTime>
  <Words>1723</Words>
  <Application>Microsoft Office PowerPoint</Application>
  <PresentationFormat>Экран (4:3)</PresentationFormat>
  <Paragraphs>221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Эркер</vt:lpstr>
      <vt:lpstr>Закаливание детей дошкольного возраста</vt:lpstr>
      <vt:lpstr>Слайд 2</vt:lpstr>
      <vt:lpstr>Значение закаливания</vt:lpstr>
      <vt:lpstr>Слайд 4</vt:lpstr>
      <vt:lpstr>Слайд 5</vt:lpstr>
      <vt:lpstr>Слайд 6</vt:lpstr>
      <vt:lpstr>Методы закаливания</vt:lpstr>
      <vt:lpstr>Закаливание воздухом</vt:lpstr>
      <vt:lpstr>Прогулка на свежем воздухе</vt:lpstr>
      <vt:lpstr>Воздушные ванны</vt:lpstr>
      <vt:lpstr>Воздушные ванны</vt:lpstr>
      <vt:lpstr>Воздушные ванны</vt:lpstr>
      <vt:lpstr>Ходьба босиком </vt:lpstr>
      <vt:lpstr>«МАССАЖНАЯ ДОРОЖКА» В основе данного метода положено раздражение рефлексогенной зоны стопы путем хождения по массажной дорожке.  ноги являются распределительным щитом.  стопа имеет 72 тысячи нервных окончаний, через которые идут импульсы к любой части тела.</vt:lpstr>
      <vt:lpstr> «ЗАКАЛИВАЮЩИЙ МАССАЖ  ПОДОШВ» Закаливающий массаж подошв, как один из эффективных видов закаливания для детей  дошкольного возраста.  Он основан на стимуляции активных                  точек, расположенных на подошвах.</vt:lpstr>
      <vt:lpstr>Слайд 16</vt:lpstr>
      <vt:lpstr>Слайд 17</vt:lpstr>
      <vt:lpstr>Слайд 18</vt:lpstr>
      <vt:lpstr>Слайд 19</vt:lpstr>
      <vt:lpstr>Закаливание                       детей                                   водой</vt:lpstr>
      <vt:lpstr>    Правила закаливания водой</vt:lpstr>
      <vt:lpstr>Обтирание</vt:lpstr>
      <vt:lpstr>Обтирание</vt:lpstr>
      <vt:lpstr>Обтирание</vt:lpstr>
      <vt:lpstr>Ножные ванны</vt:lpstr>
      <vt:lpstr>Общее обливание </vt:lpstr>
      <vt:lpstr>         Обширное умывание</vt:lpstr>
      <vt:lpstr>Обливание ног водой комнатной температуры</vt:lpstr>
      <vt:lpstr>Полоскание рта и горла после приема пищи</vt:lpstr>
      <vt:lpstr>Ходьба босиком по мокрой дорожке</vt:lpstr>
      <vt:lpstr>             Занятие в бассейне</vt:lpstr>
      <vt:lpstr>Игры с водой</vt:lpstr>
      <vt:lpstr>Солнечные ванны</vt:lpstr>
      <vt:lpstr>Правила приема солнечных ванн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 Методы закаливания в ДОУ. Метод закаливания водой»</dc:title>
  <dc:creator>Новикова Г.Ф.</dc:creator>
  <cp:lastModifiedBy>user</cp:lastModifiedBy>
  <cp:revision>50</cp:revision>
  <dcterms:created xsi:type="dcterms:W3CDTF">2015-11-17T17:49:21Z</dcterms:created>
  <dcterms:modified xsi:type="dcterms:W3CDTF">2021-12-02T02:51:35Z</dcterms:modified>
</cp:coreProperties>
</file>