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0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>
            <a:extLst>
              <a:ext uri="{FF2B5EF4-FFF2-40B4-BE49-F238E27FC236}">
                <a16:creationId xmlns:a16="http://schemas.microsoft.com/office/drawing/2014/main" id="{ED33C70E-72AC-4B0B-AF91-12707F7B6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915" name="AutoShape 2">
            <a:extLst>
              <a:ext uri="{FF2B5EF4-FFF2-40B4-BE49-F238E27FC236}">
                <a16:creationId xmlns:a16="http://schemas.microsoft.com/office/drawing/2014/main" id="{B932725D-1694-4080-9F51-4590B33C6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E934858-0E1E-46A5-AE76-EDAE3EBAF6F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FDD0F2-81D1-44A9-A83C-BF02FF3E814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BD885DBA-B207-4A6E-B890-8121CB34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5468197-D7AE-4700-B004-A40CDA6559E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0F4735C-3040-49FF-A310-E271FAB5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1B91F28-D45C-4E65-B5C9-F0BFFA50B5D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F09E78A8-B892-4715-9C2F-F6D4BDB7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BF2A85-EE9C-4F31-869D-807205EA9FA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3729CF12-605B-4448-9AC8-5AD65287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18D69A0-421B-473B-9114-7F708D08BCD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ED70CEA5-DAF6-4EC9-A572-3567D780F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19F7203-3956-4C59-B20B-EE80FE7F3B4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D2F75085-347F-46F1-B243-A5FCB6AE7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D27CD26-ABC8-4820-8176-EBCFEDDBF49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9BC2992C-F971-4DFC-9C87-9465D7661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AF165D6-8D68-44A5-8CD8-1710938A4ED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24B1F718-D92B-42F8-9DEB-492EA9919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E6FBA70-F645-4DA9-AE12-AB6747FD610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303179C9-9A6B-4A71-B36E-9E24401D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4341158-EF5A-44AE-B977-843E61CF84E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F388FD56-E902-400F-A771-52212DFD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A33C806-B152-4966-AC05-122746CC7A3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80D12338-E1DC-4226-92DF-96C3D210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B0FEDF2-19F2-4552-9CEE-6D389CE1518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50A773BC-D930-441C-B1F3-1695CA9E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92622D1-CFF6-4B5A-B2D3-FF88574F29D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F2C63F02-0576-4AF4-8257-F494E2DF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CED77FB-766A-4FF0-8D6B-39087E72C92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773A9423-A53A-4188-9545-BE545EF3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6998299-CA9E-4205-8A54-6F1856793C3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A8759B93-B8D1-48FE-B275-874CE6138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309A8DA-C952-4ABF-AC51-A4BE4533F74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215452AB-1274-4767-B0DC-606656A4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E922271-6759-4899-9CC6-8A0E4B6047F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4AACB48C-919B-425F-8922-FE9CAE1E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D7881-3C60-4478-824B-70AF73EBA86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3B285165-4F30-4580-A086-A3F8090C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0D6698B-177D-4C73-876F-B4FEBF32DCB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65431708-654A-4477-82FA-8AAFBFAB9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194CAE8-5CFE-40BA-8FD1-A49BB589043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B7662D03-2532-4987-9299-F36D4B03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0A5BCFD-41E1-4329-86E5-8B2A38702FC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062D379E-4D41-4689-BF4B-8745567B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91BAA06-A8D5-4F8F-9A22-9F83C315436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532A32CF-8E18-4BE4-A883-2EE915B4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3B3D1C3-EE63-488B-A776-1613EE626D6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405EEB03-D72E-4067-A384-71B3B0D1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AD98720-A83B-4802-B4D6-E437128142E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20AE4470-02F6-4A8A-8F82-F5043C87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64164A1-132C-4BA1-B82F-9C73FE06930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E9E4D5EC-90AB-4A18-A683-4406A2EF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6D0B82B-536D-45D3-91A5-F6631A1EEFA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2E360288-0C5B-4591-99D1-991F7537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2FA119E-9CC9-4B07-83E5-B813E96AEF6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79B01168-B764-40A3-B2B8-0D2E930A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0119FE7-4B5C-4A8E-A36B-767910542F7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07C71B14-EB5A-4472-BE74-190AFDDA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B081C45-806E-4001-ABEB-43DCCC89C8F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AA0BBE80-F600-48F3-9635-03DC2E21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51B4221-6C79-4F46-B063-0E02C2B9284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76C53362-34F7-4627-823B-89E5C330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979C36F-6E89-4C2D-867D-AB14BF9DEF3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DB591DDD-CFBC-4847-9A64-8545DB7C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7BB30E8-E4A7-47BE-89EE-E37258B90D7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A18B7870-E311-4353-844B-25243B691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F313607-66FE-45F1-9286-9393F27125B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640EAD43-C7DE-47B4-A18B-3F761492F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789F4F1-BD79-4B85-9709-2933D0EFEE6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5B2C272-A076-439B-8786-C6AE3EEA11D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75E330C-56E3-4BC3-A321-620B125AB4DE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CF72E4D-8491-48EB-BECA-C3BDAD548C5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0E54418C-E8BA-4055-B4CC-CB24C718C81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9A5076-AB54-4FE0-AE77-478DDA6B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CDBB-FAD7-4D48-A57A-474CA043C744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11D31C-9687-4560-8D8D-3266DB0C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D370D8-5D8D-4F8E-A5CC-B1F138CB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537D-0A90-47B1-AC69-603E270097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2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FF7F-9AC5-4AFE-8853-8512F50A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1364-A596-4547-A756-0D804A618C5F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3FC29-5DEA-4D42-B358-7F4D2632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2B18-238F-4E4C-97C3-CC86C11A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80D7E-AF1F-473B-871A-D85222064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5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71E9-428F-49A8-B7F5-AE0AB247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6B9BF-36B1-4B35-8CF3-8C7CC359B430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819C-4AFF-4DF0-AC69-06BBE580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2E33-0E46-4149-BBA8-8C50B290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84DA-69A8-4CC2-A7C6-341DD8B57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5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E574-4BCF-4DDD-830D-D8FA9FDFCE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EF5-8D90-4A8C-B2E8-400874ADB011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D43A-6369-4AE7-A756-93904FE5A8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047CC-E66D-4A8C-8B21-72F754819F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A68040-E714-4AC0-A094-746469AA05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1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394E200-3738-41AA-8A3A-A829AECDCBDD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56E6D0-0B64-40CC-9386-3ECF2A9B4450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BB4260-CF42-423D-A785-2B9AE43AD6C2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B2CF529B-5BC6-4CB1-88AC-12A07337413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3F5EFD-D6C8-4AFA-905A-44CA1411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6E72-AE7A-46BC-8B52-176FF01F90BB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EE141-2EEC-4ACC-AE40-88FF267B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6844D6-CC2D-4D6F-924E-ACB881AB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86C8-B83B-4812-9B10-52CE9E3476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4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DCE1E9-3BAE-4D86-A7B0-73E30D75F6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021C-EE98-49E7-9150-F2C126F2778F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20200B-695F-4A29-85B1-512B49F1A8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7AA75C-43A9-4917-BCC4-BEC1DFEA8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6AA1FB3-1B5D-4CE0-8389-B248BA1BB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0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0E1CEB-B994-4BC0-AA06-B1DE69F1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02F6-BC4E-493B-865C-9BE60A19ADB9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FC9222-147E-4692-9793-B73F4C24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E62EC7-FFA9-4EE8-B950-FA1F8914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FC2C9-1100-4076-ACC0-A834AFB431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92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77CCFD-6346-4CA8-A65F-B77D67BA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084E-51D4-4B70-965E-A3D7E77EF7BA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62CF23-B840-4C3C-BD23-9857D8C3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2ADAF4-3E47-4B34-ABAD-9497757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08A4-1301-4CFB-8028-3323332F4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78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7696B8-064B-42DE-96C8-8CCB92D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3B3-B0DD-432E-A88F-58189B02E583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FBEEE9-507D-4551-97F6-6D95576F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2F111A-1CD4-4B1C-8651-5DFE0504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E7172-ACB2-48E0-BD08-A244EB6854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DE253-BFB3-418C-92BB-B3477D8C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2E56-CB07-4724-BCDC-C0968810ED1F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887C0-D17F-4A13-960F-8BAD9A8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24DDA2-2F23-4FD7-A6F4-F79660A9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B34C-3DEF-40C4-812A-6ABBCA67F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6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5CACD1-25B8-4D57-823C-AD01EEAA405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12EF61-D151-43EE-B75A-EE86D8065E64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9CB05AF-54F4-4EA6-9050-B8F1891D855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283B8DA5-6AEC-4DE0-8BD1-CFDB9B00EC4D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2FEF88A-FD02-4014-ABFF-07312A0F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1262-B3D1-4182-993D-A0DFCBE6FE9B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34BBC64-CA87-4875-921A-33B8C533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C2080ED-3AC3-40C7-AFB5-EC445F43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E459-1CA9-4999-9EA5-1C07B9CFDE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6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25DA2E-A349-47A5-8AAA-DE682743E93F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F09F3-3B4F-4C8F-A5C7-A6684C6BA340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B4DB2-0A9B-4C96-88C7-54ACDE2F676D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624808-2183-45D7-8A1D-82FA8FE9A787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719BF-23D2-4113-9B6C-B235E631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B8FABEE6-1AA7-4BBE-8DEF-B01DC456CC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71C6-3F67-4D82-97A2-3F763215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CC197F4-3774-4FCC-8CE9-E1ACB20CE51B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C95A-A81B-4E23-A78D-BD44C8E99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DD78-DE4D-476B-B784-5F074CEEC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1E231920-CE47-4948-8953-51755F60C6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>
            <a:extLst>
              <a:ext uri="{FF2B5EF4-FFF2-40B4-BE49-F238E27FC236}">
                <a16:creationId xmlns:a16="http://schemas.microsoft.com/office/drawing/2014/main" id="{46E7CBAF-5AFA-4505-BB07-11BBC342D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BF737-355B-4D39-A002-57A5763ED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175351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Путешествие в мир сказок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2E9E1A42-9BDB-45ED-82FC-A0A61CA1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А дорога – далека,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А корзинка – нелегка.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Сесть бы на пенек, 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Съесть бы пирожок.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Алексей\Desktop\72907851_1301651030_12.jpg">
            <a:extLst>
              <a:ext uri="{FF2B5EF4-FFF2-40B4-BE49-F238E27FC236}">
                <a16:creationId xmlns:a16="http://schemas.microsoft.com/office/drawing/2014/main" id="{77A9F351-A138-4D7A-AFF8-5F5A9660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CDC53F3F-2826-4E80-A327-044426430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Ах ты, Петя – простота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Сплоховал немножко: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Не послушался кота, 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Выглянул в окошко.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Алексей\Desktop\petushok_3.jpg">
            <a:extLst>
              <a:ext uri="{FF2B5EF4-FFF2-40B4-BE49-F238E27FC236}">
                <a16:creationId xmlns:a16="http://schemas.microsoft.com/office/drawing/2014/main" id="{57B0F756-3CBD-49FF-9FF3-E4F7B9FE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93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67D144E7-57D5-4A79-8E7B-3020ADB1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Нет ни речки , ни пруда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Где воды напиться?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Очень вкусная вода 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 ямке от копытца.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Алексей\Desktop\i4cdd3210b62cd.jpg">
            <a:extLst>
              <a:ext uri="{FF2B5EF4-FFF2-40B4-BE49-F238E27FC236}">
                <a16:creationId xmlns:a16="http://schemas.microsoft.com/office/drawing/2014/main" id="{6DD66B4F-46D8-4BF7-974F-F5356A1F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8098A139-CD47-452F-B57D-358609EF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Колотил да колотил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По тарелкам носом.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Ничего не проглотил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И остался с носом.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Алексей\Desktop\1342677437_lisa-i-zhuravl.jpg">
            <a:extLst>
              <a:ext uri="{FF2B5EF4-FFF2-40B4-BE49-F238E27FC236}">
                <a16:creationId xmlns:a16="http://schemas.microsoft.com/office/drawing/2014/main" id="{49D53720-2009-43DC-B186-E979103B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28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EBB9A547-18F8-4F2F-A1E7-49C14104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«Не лежалось на окошке,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Покатился по дорожке»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«Перед волком не дрожал,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От медведя убежал.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А лисице на зубок,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Все ж попался…»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Алексей\Desktop\map1091.jpg">
            <a:extLst>
              <a:ext uri="{FF2B5EF4-FFF2-40B4-BE49-F238E27FC236}">
                <a16:creationId xmlns:a16="http://schemas.microsoft.com/office/drawing/2014/main" id="{FEBD3433-538F-497A-9994-81E843FA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29E5BA2-1DFE-4E9B-B78A-CE5DF038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«Появилась девочка в чашечке цветка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И была эта девочка не больше ноготка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 ореховой скорлупке девочка спала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Вот какая девочка, как она мила.»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CD5C0734-368D-4694-906E-6CECF281E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1628775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« Отворили дверь козлята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И…пропали все куда-то.»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Алексей\Desktop\996420975.jpg">
            <a:extLst>
              <a:ext uri="{FF2B5EF4-FFF2-40B4-BE49-F238E27FC236}">
                <a16:creationId xmlns:a16="http://schemas.microsoft.com/office/drawing/2014/main" id="{4D9A7E56-8C48-40C7-94D2-8E5163FA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5DD78212-3B19-42F3-A3A2-F11DFE7D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« По тропе, шагая бодро,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Сами воду тащат ведра.»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8B41683F-B225-4A18-87CF-6759F97B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A1824D80-1F5A-4E05-9C4E-52FE5C8BF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Мышка дом себе нашла,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Мышка доброю была.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 доме том в конце концов 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Стало множество жильцов.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:\Users\Алексей\Desktop\49388153_1246667473_1246606018_teremoka.jpg">
            <a:extLst>
              <a:ext uri="{FF2B5EF4-FFF2-40B4-BE49-F238E27FC236}">
                <a16:creationId xmlns:a16="http://schemas.microsoft.com/office/drawing/2014/main" id="{8F46F215-533B-45F5-BAD9-4209C00A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EAD9F7DE-7994-4D68-8806-C35887E9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Кто-то за кого-то ухватился цепко.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Ох, никак не вытянуть,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Ох, засела крепко.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Но еще помощники скоро прибегут…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Победит упрямицу дружный общий труд.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Кто засел так крепко?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Может это …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:\Users\Алексей\Desktop\347569_original.jpg">
            <a:extLst>
              <a:ext uri="{FF2B5EF4-FFF2-40B4-BE49-F238E27FC236}">
                <a16:creationId xmlns:a16="http://schemas.microsoft.com/office/drawing/2014/main" id="{37DEA436-81C9-438B-81A5-6A7560F8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11AE6F4C-4146-424D-A4F6-BEE95120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Всех он любит неизменно,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Кто б к нему не приходил.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Догадались? Это Гена,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Это Гена….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Users\Алексей\Desktop\115353.JPG.jpg">
            <a:extLst>
              <a:ext uri="{FF2B5EF4-FFF2-40B4-BE49-F238E27FC236}">
                <a16:creationId xmlns:a16="http://schemas.microsoft.com/office/drawing/2014/main" id="{BBF4D45A-E696-4332-B25B-466B9240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C:\Users\Алексей\Desktop\hans-kristian-andersen-1805-1875-ko_10.jpg">
            <a:extLst>
              <a:ext uri="{FF2B5EF4-FFF2-40B4-BE49-F238E27FC236}">
                <a16:creationId xmlns:a16="http://schemas.microsoft.com/office/drawing/2014/main" id="{B84D144C-3EF5-46B0-B9F9-F3E42056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60483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9D876D8A-1E9A-47B4-8667-96B52B7DF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Всех на свете он добрей,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Лечит он больных зверей.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И однажды бегемота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Вытащил он из болота.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Он известен знаменит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Это доктор ….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Users\Алексей\Desktop\e9c4e6f1c2f7b5b442aa1162f07871ee.jpg">
            <a:extLst>
              <a:ext uri="{FF2B5EF4-FFF2-40B4-BE49-F238E27FC236}">
                <a16:creationId xmlns:a16="http://schemas.microsoft.com/office/drawing/2014/main" id="{64002552-42E1-4BB4-976A-0A30ADC7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25195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AEDE72AE-CA54-4466-860B-50BCF465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 небесах не на земле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Летит баба на метле.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Страшная и злая,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Кто она такая?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:\Users\Алексей\Desktop\11.jpg">
            <a:extLst>
              <a:ext uri="{FF2B5EF4-FFF2-40B4-BE49-F238E27FC236}">
                <a16:creationId xmlns:a16="http://schemas.microsoft.com/office/drawing/2014/main" id="{10B40C7E-623A-4D72-8BD6-6CF5E3B0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43D11F29-DFD7-4443-9F4A-424A6476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 букварем шагает в школу</a:t>
            </a: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Деревянный мальчуган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Попадает вместо школы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 полотняный балаган.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Как зовется эта книжка?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Как зовётся сам мальчишка?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Алексей\Desktop\M1-1_17.jpg">
            <a:extLst>
              <a:ext uri="{FF2B5EF4-FFF2-40B4-BE49-F238E27FC236}">
                <a16:creationId xmlns:a16="http://schemas.microsoft.com/office/drawing/2014/main" id="{3DDFCBB9-C20B-49FB-94B5-11C8A87A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C:\Users\Алексей\Desktop\219205.jpg">
            <a:extLst>
              <a:ext uri="{FF2B5EF4-FFF2-40B4-BE49-F238E27FC236}">
                <a16:creationId xmlns:a16="http://schemas.microsoft.com/office/drawing/2014/main" id="{5F29F6BB-5564-4DD3-AB00-8B1D89F5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613150"/>
            <a:ext cx="47148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A874A233-79EE-4814-904B-2185BEFC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196975"/>
            <a:ext cx="8540750" cy="490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Носик круглый, пятачком,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Им в земле удобно рыться,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Хвостик маленький крючком,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Вместо туфелек - копытца.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Трое их - и до чего же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Братья дружные похожи.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Отгадайте без подсказки,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Кто герои этой сказки?</a:t>
            </a:r>
          </a:p>
          <a:p>
            <a:pPr algn="ctr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defRPr/>
            </a:pP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Алексей\Desktop\img_e50fdcbe-11fa-11e2-b901-2c768aa95375.jpg">
            <a:extLst>
              <a:ext uri="{FF2B5EF4-FFF2-40B4-BE49-F238E27FC236}">
                <a16:creationId xmlns:a16="http://schemas.microsoft.com/office/drawing/2014/main" id="{B926F08F-BE67-4AB7-B1CF-0CC3EFAE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6BDB97F9-1374-4D08-B131-8B30094D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Красна девица грустна,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Ей не нравится весна.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Ей на солнце тяжко,</a:t>
            </a:r>
          </a:p>
          <a:p>
            <a:pPr algn="ctr" eaLnBrk="1" hangingPunct="1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ru-RU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Слезы льет бедняжка.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Алексей\Desktop\94031663_large_skazki0135.jpg">
            <a:extLst>
              <a:ext uri="{FF2B5EF4-FFF2-40B4-BE49-F238E27FC236}">
                <a16:creationId xmlns:a16="http://schemas.microsoft.com/office/drawing/2014/main" id="{8C0A3568-77A7-4BE8-8551-762CF9DF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</TotalTime>
  <Words>351</Words>
  <Application>Microsoft Office PowerPoint</Application>
  <PresentationFormat>Экран (4:3)</PresentationFormat>
  <Paragraphs>80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SimSun</vt:lpstr>
      <vt:lpstr>Times New Roman</vt:lpstr>
      <vt:lpstr>Trebuchet MS</vt:lpstr>
      <vt:lpstr>Georgia</vt:lpstr>
      <vt:lpstr>Воздушный поток</vt:lpstr>
      <vt:lpstr>Путешествие в мир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katerina@lansite.ru</cp:lastModifiedBy>
  <cp:revision>27</cp:revision>
  <cp:lastPrinted>1601-01-01T00:00:00Z</cp:lastPrinted>
  <dcterms:created xsi:type="dcterms:W3CDTF">2009-11-20T09:43:54Z</dcterms:created>
  <dcterms:modified xsi:type="dcterms:W3CDTF">2020-04-27T06:48:03Z</dcterms:modified>
</cp:coreProperties>
</file>