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707" r:id="rId2"/>
    <p:sldId id="662" r:id="rId3"/>
    <p:sldId id="709" r:id="rId4"/>
    <p:sldId id="710" r:id="rId5"/>
    <p:sldId id="711" r:id="rId6"/>
    <p:sldId id="712" r:id="rId7"/>
    <p:sldId id="715" r:id="rId8"/>
    <p:sldId id="713" r:id="rId9"/>
    <p:sldId id="716" r:id="rId10"/>
    <p:sldId id="717" r:id="rId11"/>
    <p:sldId id="718" r:id="rId12"/>
    <p:sldId id="719" r:id="rId13"/>
    <p:sldId id="720" r:id="rId14"/>
    <p:sldId id="721" r:id="rId15"/>
    <p:sldId id="722" r:id="rId16"/>
    <p:sldId id="723" r:id="rId17"/>
    <p:sldId id="714" r:id="rId18"/>
  </p:sldIdLst>
  <p:sldSz cx="9144000" cy="6858000" type="screen4x3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4397"/>
    <a:srgbClr val="BBE0E3"/>
    <a:srgbClr val="FFFF99"/>
    <a:srgbClr val="99CCFF"/>
    <a:srgbClr val="3399FF"/>
    <a:srgbClr val="FF7C80"/>
    <a:srgbClr val="EAEAEA"/>
    <a:srgbClr val="0D43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34" autoAdjust="0"/>
    <p:restoredTop sz="92060" autoAdjust="0"/>
  </p:normalViewPr>
  <p:slideViewPr>
    <p:cSldViewPr>
      <p:cViewPr varScale="1">
        <p:scale>
          <a:sx n="70" d="100"/>
          <a:sy n="70" d="100"/>
        </p:scale>
        <p:origin x="3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D6FEAD53-D556-407F-9225-CFC423FB2DF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41" tIns="45574" rIns="91141" bIns="45574" numCol="1" anchor="t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7D9410A5-F665-42F4-A58C-51A3A5B4880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41" tIns="45574" rIns="91141" bIns="45574" numCol="1" anchor="t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/>
            </a:lvl1pPr>
          </a:lstStyle>
          <a:p>
            <a:pPr>
              <a:defRPr/>
            </a:pPr>
            <a:fld id="{822C9A3D-B2D1-47F6-A832-2BC47125EBA7}" type="datetimeFigureOut">
              <a:rPr lang="ru-RU" altLang="ru-RU"/>
              <a:pPr>
                <a:defRPr/>
              </a:pPr>
              <a:t>30.04.2020</a:t>
            </a:fld>
            <a:endParaRPr lang="ru-RU" altLang="ru-RU"/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16A30FAA-FF92-4F7E-90CE-685BF405E98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41" tIns="45574" rIns="91141" bIns="45574" numCol="1" anchor="b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8917" name="Rectangle 5">
            <a:extLst>
              <a:ext uri="{FF2B5EF4-FFF2-40B4-BE49-F238E27FC236}">
                <a16:creationId xmlns:a16="http://schemas.microsoft.com/office/drawing/2014/main" id="{A9DFB186-A4F7-4985-8A8B-2B17F66EB3D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41" tIns="45574" rIns="91141" bIns="45574" numCol="1" anchor="b" anchorCtr="0" compatLnSpc="1">
            <a:prstTxWarp prst="textNoShape">
              <a:avLst/>
            </a:prstTxWarp>
          </a:bodyPr>
          <a:lstStyle>
            <a:lvl1pPr algn="r" defTabSz="911225">
              <a:defRPr sz="1200"/>
            </a:lvl1pPr>
          </a:lstStyle>
          <a:p>
            <a:fld id="{ED87516A-F812-406E-B75C-FED3FCA6FCB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97F787C9-56BF-45CA-BDCB-7C3F4415BB8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79" tIns="45639" rIns="91279" bIns="45639" numCol="1" anchor="t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 b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13D4CA67-78CD-4063-8255-2D06794A724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79" tIns="45639" rIns="91279" bIns="45639" numCol="1" anchor="t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 b="0"/>
            </a:lvl1pPr>
          </a:lstStyle>
          <a:p>
            <a:pPr>
              <a:defRPr/>
            </a:pPr>
            <a:fld id="{DAB80EBD-E625-4C26-8D6A-9DDB5FFE1C77}" type="datetimeFigureOut">
              <a:rPr lang="ru-RU" altLang="ru-RU"/>
              <a:pPr>
                <a:defRPr/>
              </a:pPr>
              <a:t>30.04.2020</a:t>
            </a:fld>
            <a:endParaRPr lang="ru-RU" altLang="ru-RU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72BB7262-87DF-4E18-80A4-DCBDA5C83D1F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7287" cy="3725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41" name="Rectangle 5">
            <a:extLst>
              <a:ext uri="{FF2B5EF4-FFF2-40B4-BE49-F238E27FC236}">
                <a16:creationId xmlns:a16="http://schemas.microsoft.com/office/drawing/2014/main" id="{3A48CAC4-615E-4C2A-963A-16550913BE6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9638"/>
            <a:ext cx="543877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79" tIns="45639" rIns="91279" bIns="456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91142" name="Rectangle 6">
            <a:extLst>
              <a:ext uri="{FF2B5EF4-FFF2-40B4-BE49-F238E27FC236}">
                <a16:creationId xmlns:a16="http://schemas.microsoft.com/office/drawing/2014/main" id="{669F6539-819E-4B15-BC51-F57B3DF3756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79" tIns="45639" rIns="91279" bIns="45639" numCol="1" anchor="b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 b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1143" name="Rectangle 7">
            <a:extLst>
              <a:ext uri="{FF2B5EF4-FFF2-40B4-BE49-F238E27FC236}">
                <a16:creationId xmlns:a16="http://schemas.microsoft.com/office/drawing/2014/main" id="{E0E45668-2FAD-46D3-82B9-610FF44F15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79" tIns="45639" rIns="91279" bIns="45639" numCol="1" anchor="b" anchorCtr="0" compatLnSpc="1">
            <a:prstTxWarp prst="textNoShape">
              <a:avLst/>
            </a:prstTxWarp>
          </a:bodyPr>
          <a:lstStyle>
            <a:lvl1pPr algn="r" defTabSz="911225">
              <a:defRPr sz="1200" b="0"/>
            </a:lvl1pPr>
          </a:lstStyle>
          <a:p>
            <a:fld id="{812B600B-30F9-4D0B-9A64-96A9C2BC61F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543E2F9D-E780-4597-AE0A-7025D62A8F8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622925" y="6456363"/>
            <a:ext cx="43037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1FE1612F-BB5E-4910-AB01-08B6985EF73A}" type="slidenum">
              <a:rPr lang="ru-RU" altLang="ru-RU" sz="1200">
                <a:cs typeface="Arial" panose="020B0604020202020204" pitchFamily="34" charset="0"/>
              </a:rPr>
              <a:pPr algn="r" eaLnBrk="1" hangingPunct="1"/>
              <a:t>1</a:t>
            </a:fld>
            <a:endParaRPr lang="ru-RU" altLang="ru-RU" sz="1200">
              <a:cs typeface="Arial" panose="020B0604020202020204" pitchFamily="34" charset="0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451A2BDB-DCFE-48ED-A767-9BE8E1F5F8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7075" y="509588"/>
            <a:ext cx="3398838" cy="2549525"/>
          </a:xfrm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23B0389B-9FA9-4BB1-9E59-D684400517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2188" y="3228975"/>
            <a:ext cx="7943850" cy="3059113"/>
          </a:xfrm>
          <a:noFill/>
        </p:spPr>
        <p:txBody>
          <a:bodyPr lIns="91440" tIns="45720" rIns="91440" bIns="45720"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219940D4-740E-441B-8FE2-9FFC433592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6286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286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286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286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286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286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286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286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286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D274D46-D56F-46A6-96F9-46C29FF7DB3E}" type="slidenum">
              <a:rPr lang="ru-RU" altLang="ru-RU" b="0">
                <a:cs typeface="Arial" panose="020B0604020202020204" pitchFamily="34" charset="0"/>
              </a:rPr>
              <a:pPr/>
              <a:t>10</a:t>
            </a:fld>
            <a:endParaRPr lang="ru-RU" altLang="ru-RU" b="0">
              <a:cs typeface="Arial" panose="020B0604020202020204" pitchFamily="34" charset="0"/>
            </a:endParaRPr>
          </a:p>
        </p:txBody>
      </p:sp>
      <p:sp>
        <p:nvSpPr>
          <p:cNvPr id="23555" name="Rectangle 7">
            <a:extLst>
              <a:ext uri="{FF2B5EF4-FFF2-40B4-BE49-F238E27FC236}">
                <a16:creationId xmlns:a16="http://schemas.microsoft.com/office/drawing/2014/main" id="{2D077C8B-DD09-4762-9246-F5884F07312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674706B-BFA4-4613-A1BD-ACB64CD76B7B}" type="slidenum">
              <a:rPr lang="ru-RU" altLang="ru-RU" sz="1200">
                <a:cs typeface="Arial" panose="020B0604020202020204" pitchFamily="34" charset="0"/>
              </a:rPr>
              <a:pPr algn="r" eaLnBrk="1" hangingPunct="1"/>
              <a:t>10</a:t>
            </a:fld>
            <a:endParaRPr lang="ru-RU" altLang="ru-RU" sz="1200">
              <a:cs typeface="Arial" panose="020B0604020202020204" pitchFamily="34" charset="0"/>
            </a:endParaRPr>
          </a:p>
        </p:txBody>
      </p:sp>
      <p:sp>
        <p:nvSpPr>
          <p:cNvPr id="23556" name="Rectangle 7">
            <a:extLst>
              <a:ext uri="{FF2B5EF4-FFF2-40B4-BE49-F238E27FC236}">
                <a16:creationId xmlns:a16="http://schemas.microsoft.com/office/drawing/2014/main" id="{E53735FC-FB05-47E5-869E-D8CC23AE5DF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733" tIns="69366" rIns="138733" bIns="69366" anchor="b"/>
          <a:lstStyle>
            <a:lvl1pPr defTabSz="138747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8747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8747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8747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8747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157DDD1A-39FD-43EA-956F-6CC6DED95136}" type="slidenum">
              <a:rPr lang="ru-RU" altLang="ru-RU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/>
              <a:t>10</a:t>
            </a:fld>
            <a:endParaRPr lang="ru-RU" altLang="ru-RU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557" name="Rectangle 7">
            <a:extLst>
              <a:ext uri="{FF2B5EF4-FFF2-40B4-BE49-F238E27FC236}">
                <a16:creationId xmlns:a16="http://schemas.microsoft.com/office/drawing/2014/main" id="{78E6F6FD-6DCE-4F97-91D3-738DE952A58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8100" y="9428163"/>
            <a:ext cx="2947988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2" rIns="91425" bIns="45712" anchor="b"/>
          <a:lstStyle>
            <a:lvl1pPr defTabSz="138747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8747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8747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8747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8747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92890731-8B50-4E62-A45F-0FBADC45BFCA}" type="slidenum">
              <a:rPr lang="ru-RU" altLang="ru-RU" sz="1200">
                <a:cs typeface="Arial" panose="020B0604020202020204" pitchFamily="34" charset="0"/>
              </a:rPr>
              <a:pPr algn="r" eaLnBrk="1" hangingPunct="1"/>
              <a:t>10</a:t>
            </a:fld>
            <a:endParaRPr lang="ru-RU" altLang="ru-RU" sz="1200">
              <a:cs typeface="Arial" panose="020B0604020202020204" pitchFamily="34" charset="0"/>
            </a:endParaRPr>
          </a:p>
        </p:txBody>
      </p:sp>
      <p:sp>
        <p:nvSpPr>
          <p:cNvPr id="23558" name="Rectangle 7">
            <a:extLst>
              <a:ext uri="{FF2B5EF4-FFF2-40B4-BE49-F238E27FC236}">
                <a16:creationId xmlns:a16="http://schemas.microsoft.com/office/drawing/2014/main" id="{5BBFA17D-E201-4134-8FB0-EA1D8720D7A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8100" y="9428163"/>
            <a:ext cx="2947988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2" rIns="91425" bIns="45712" anchor="b"/>
          <a:lstStyle>
            <a:lvl1pPr defTabSz="138747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8747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8747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8747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8747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16CFA13-5B7D-41C5-9D54-13CB23FAEC0A}" type="slidenum">
              <a:rPr lang="ru-RU" altLang="ru-RU" sz="1200">
                <a:cs typeface="Arial" panose="020B0604020202020204" pitchFamily="34" charset="0"/>
              </a:rPr>
              <a:pPr algn="r" eaLnBrk="1" hangingPunct="1"/>
              <a:t>10</a:t>
            </a:fld>
            <a:endParaRPr lang="ru-RU" altLang="ru-RU" sz="1200">
              <a:cs typeface="Arial" panose="020B0604020202020204" pitchFamily="34" charset="0"/>
            </a:endParaRPr>
          </a:p>
        </p:txBody>
      </p:sp>
      <p:sp>
        <p:nvSpPr>
          <p:cNvPr id="23559" name="Rectangle 2">
            <a:extLst>
              <a:ext uri="{FF2B5EF4-FFF2-40B4-BE49-F238E27FC236}">
                <a16:creationId xmlns:a16="http://schemas.microsoft.com/office/drawing/2014/main" id="{8A5CE3BD-4E31-4007-A467-53F293F232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23560" name="Rectangle 3">
            <a:extLst>
              <a:ext uri="{FF2B5EF4-FFF2-40B4-BE49-F238E27FC236}">
                <a16:creationId xmlns:a16="http://schemas.microsoft.com/office/drawing/2014/main" id="{F6835527-47E9-4BF7-B598-06C857C790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25" tIns="45712" rIns="91425" bIns="45712"/>
          <a:lstStyle/>
          <a:p>
            <a:pPr eaLnBrk="1" hangingPunct="1">
              <a:spcBef>
                <a:spcPct val="0"/>
              </a:spcBef>
            </a:pPr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0A02C228-399B-4F0A-B871-635ED83D5C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6286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286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286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286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286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286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286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286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286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4D6746C-570F-413A-9FFB-28F9EFE29646}" type="slidenum">
              <a:rPr lang="ru-RU" altLang="ru-RU" b="0">
                <a:cs typeface="Arial" panose="020B0604020202020204" pitchFamily="34" charset="0"/>
              </a:rPr>
              <a:pPr/>
              <a:t>11</a:t>
            </a:fld>
            <a:endParaRPr lang="ru-RU" altLang="ru-RU" b="0">
              <a:cs typeface="Arial" panose="020B0604020202020204" pitchFamily="34" charset="0"/>
            </a:endParaRPr>
          </a:p>
        </p:txBody>
      </p:sp>
      <p:sp>
        <p:nvSpPr>
          <p:cNvPr id="25603" name="Rectangle 7">
            <a:extLst>
              <a:ext uri="{FF2B5EF4-FFF2-40B4-BE49-F238E27FC236}">
                <a16:creationId xmlns:a16="http://schemas.microsoft.com/office/drawing/2014/main" id="{24BED68E-AFE6-4885-B93C-41457B18D4C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337BA1F9-D6F3-4FD4-A80F-B38ABDB6B391}" type="slidenum">
              <a:rPr lang="ru-RU" altLang="ru-RU" sz="1200">
                <a:cs typeface="Arial" panose="020B0604020202020204" pitchFamily="34" charset="0"/>
              </a:rPr>
              <a:pPr algn="r" eaLnBrk="1" hangingPunct="1"/>
              <a:t>11</a:t>
            </a:fld>
            <a:endParaRPr lang="ru-RU" altLang="ru-RU" sz="1200">
              <a:cs typeface="Arial" panose="020B0604020202020204" pitchFamily="34" charset="0"/>
            </a:endParaRPr>
          </a:p>
        </p:txBody>
      </p:sp>
      <p:sp>
        <p:nvSpPr>
          <p:cNvPr id="25604" name="Rectangle 7">
            <a:extLst>
              <a:ext uri="{FF2B5EF4-FFF2-40B4-BE49-F238E27FC236}">
                <a16:creationId xmlns:a16="http://schemas.microsoft.com/office/drawing/2014/main" id="{C3A496B3-2335-4F05-AE0E-D224E331293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733" tIns="69366" rIns="138733" bIns="69366" anchor="b"/>
          <a:lstStyle>
            <a:lvl1pPr defTabSz="138747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8747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8747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8747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8747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0DF3085B-7C00-40BD-86DE-B35B02CD69B7}" type="slidenum">
              <a:rPr lang="ru-RU" altLang="ru-RU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/>
              <a:t>11</a:t>
            </a:fld>
            <a:endParaRPr lang="ru-RU" altLang="ru-RU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605" name="Rectangle 7">
            <a:extLst>
              <a:ext uri="{FF2B5EF4-FFF2-40B4-BE49-F238E27FC236}">
                <a16:creationId xmlns:a16="http://schemas.microsoft.com/office/drawing/2014/main" id="{A863F42B-E8D9-49C9-AEB4-BD016447E95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8100" y="9428163"/>
            <a:ext cx="2947988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2" rIns="91425" bIns="45712" anchor="b"/>
          <a:lstStyle>
            <a:lvl1pPr defTabSz="138747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8747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8747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8747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8747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2486E71-46AC-4E99-96E2-4743802F04E4}" type="slidenum">
              <a:rPr lang="ru-RU" altLang="ru-RU" sz="1200">
                <a:cs typeface="Arial" panose="020B0604020202020204" pitchFamily="34" charset="0"/>
              </a:rPr>
              <a:pPr algn="r" eaLnBrk="1" hangingPunct="1"/>
              <a:t>11</a:t>
            </a:fld>
            <a:endParaRPr lang="ru-RU" altLang="ru-RU" sz="1200">
              <a:cs typeface="Arial" panose="020B0604020202020204" pitchFamily="34" charset="0"/>
            </a:endParaRPr>
          </a:p>
        </p:txBody>
      </p:sp>
      <p:sp>
        <p:nvSpPr>
          <p:cNvPr id="25606" name="Rectangle 7">
            <a:extLst>
              <a:ext uri="{FF2B5EF4-FFF2-40B4-BE49-F238E27FC236}">
                <a16:creationId xmlns:a16="http://schemas.microsoft.com/office/drawing/2014/main" id="{E4B7317B-BB77-4E1C-9518-3EDEFE2C5A2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8100" y="9428163"/>
            <a:ext cx="2947988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2" rIns="91425" bIns="45712" anchor="b"/>
          <a:lstStyle>
            <a:lvl1pPr defTabSz="138747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8747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8747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8747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8747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09A8FCA9-F2C0-4BAF-AC12-3AF591FBFBB8}" type="slidenum">
              <a:rPr lang="ru-RU" altLang="ru-RU" sz="1200">
                <a:cs typeface="Arial" panose="020B0604020202020204" pitchFamily="34" charset="0"/>
              </a:rPr>
              <a:pPr algn="r" eaLnBrk="1" hangingPunct="1"/>
              <a:t>11</a:t>
            </a:fld>
            <a:endParaRPr lang="ru-RU" altLang="ru-RU" sz="1200">
              <a:cs typeface="Arial" panose="020B0604020202020204" pitchFamily="34" charset="0"/>
            </a:endParaRPr>
          </a:p>
        </p:txBody>
      </p:sp>
      <p:sp>
        <p:nvSpPr>
          <p:cNvPr id="25607" name="Rectangle 2">
            <a:extLst>
              <a:ext uri="{FF2B5EF4-FFF2-40B4-BE49-F238E27FC236}">
                <a16:creationId xmlns:a16="http://schemas.microsoft.com/office/drawing/2014/main" id="{3FCA15E8-D1BE-4BE9-9479-F70C6F79CB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25608" name="Rectangle 3">
            <a:extLst>
              <a:ext uri="{FF2B5EF4-FFF2-40B4-BE49-F238E27FC236}">
                <a16:creationId xmlns:a16="http://schemas.microsoft.com/office/drawing/2014/main" id="{1E57A3C3-F7FE-4379-992D-183B109DB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25" tIns="45712" rIns="91425" bIns="45712"/>
          <a:lstStyle/>
          <a:p>
            <a:pPr eaLnBrk="1" hangingPunct="1">
              <a:spcBef>
                <a:spcPct val="0"/>
              </a:spcBef>
            </a:pPr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F41677F6-FD36-4640-BAF5-3F63F59DAE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6286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286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286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286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286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286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286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286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286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430AC58-1674-478B-90E1-19726F03AD53}" type="slidenum">
              <a:rPr lang="ru-RU" altLang="ru-RU" b="0">
                <a:cs typeface="Arial" panose="020B0604020202020204" pitchFamily="34" charset="0"/>
              </a:rPr>
              <a:pPr/>
              <a:t>12</a:t>
            </a:fld>
            <a:endParaRPr lang="ru-RU" altLang="ru-RU" b="0">
              <a:cs typeface="Arial" panose="020B0604020202020204" pitchFamily="34" charset="0"/>
            </a:endParaRPr>
          </a:p>
        </p:txBody>
      </p:sp>
      <p:sp>
        <p:nvSpPr>
          <p:cNvPr id="27651" name="Rectangle 7">
            <a:extLst>
              <a:ext uri="{FF2B5EF4-FFF2-40B4-BE49-F238E27FC236}">
                <a16:creationId xmlns:a16="http://schemas.microsoft.com/office/drawing/2014/main" id="{B0974D65-1237-429A-AFEE-2B8DF6DF853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3E2CE91-FED1-48C0-8304-1DB933136064}" type="slidenum">
              <a:rPr lang="ru-RU" altLang="ru-RU" sz="1200">
                <a:cs typeface="Arial" panose="020B0604020202020204" pitchFamily="34" charset="0"/>
              </a:rPr>
              <a:pPr algn="r" eaLnBrk="1" hangingPunct="1"/>
              <a:t>12</a:t>
            </a:fld>
            <a:endParaRPr lang="ru-RU" altLang="ru-RU" sz="1200">
              <a:cs typeface="Arial" panose="020B0604020202020204" pitchFamily="34" charset="0"/>
            </a:endParaRPr>
          </a:p>
        </p:txBody>
      </p:sp>
      <p:sp>
        <p:nvSpPr>
          <p:cNvPr id="27652" name="Rectangle 7">
            <a:extLst>
              <a:ext uri="{FF2B5EF4-FFF2-40B4-BE49-F238E27FC236}">
                <a16:creationId xmlns:a16="http://schemas.microsoft.com/office/drawing/2014/main" id="{B44143A5-D786-4DFF-8459-AD1D2100CD7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733" tIns="69366" rIns="138733" bIns="69366" anchor="b"/>
          <a:lstStyle>
            <a:lvl1pPr defTabSz="138747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8747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8747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8747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8747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1B2B2A2F-8E4E-4288-8BE8-7B8C5D8128C1}" type="slidenum">
              <a:rPr lang="ru-RU" altLang="ru-RU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/>
              <a:t>12</a:t>
            </a:fld>
            <a:endParaRPr lang="ru-RU" altLang="ru-RU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653" name="Rectangle 7">
            <a:extLst>
              <a:ext uri="{FF2B5EF4-FFF2-40B4-BE49-F238E27FC236}">
                <a16:creationId xmlns:a16="http://schemas.microsoft.com/office/drawing/2014/main" id="{92251846-FB95-4FAA-8EE2-AB5E5A5F495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8100" y="9428163"/>
            <a:ext cx="2947988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2" rIns="91425" bIns="45712" anchor="b"/>
          <a:lstStyle>
            <a:lvl1pPr defTabSz="138747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8747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8747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8747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8747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35C9A5CC-6FAB-441E-B204-9A12A3B78470}" type="slidenum">
              <a:rPr lang="ru-RU" altLang="ru-RU" sz="1200">
                <a:cs typeface="Arial" panose="020B0604020202020204" pitchFamily="34" charset="0"/>
              </a:rPr>
              <a:pPr algn="r" eaLnBrk="1" hangingPunct="1"/>
              <a:t>12</a:t>
            </a:fld>
            <a:endParaRPr lang="ru-RU" altLang="ru-RU" sz="1200">
              <a:cs typeface="Arial" panose="020B0604020202020204" pitchFamily="34" charset="0"/>
            </a:endParaRPr>
          </a:p>
        </p:txBody>
      </p:sp>
      <p:sp>
        <p:nvSpPr>
          <p:cNvPr id="27654" name="Rectangle 7">
            <a:extLst>
              <a:ext uri="{FF2B5EF4-FFF2-40B4-BE49-F238E27FC236}">
                <a16:creationId xmlns:a16="http://schemas.microsoft.com/office/drawing/2014/main" id="{77F399EE-E2CE-4246-8DD0-1ADE3CD0103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8100" y="9428163"/>
            <a:ext cx="2947988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2" rIns="91425" bIns="45712" anchor="b"/>
          <a:lstStyle>
            <a:lvl1pPr defTabSz="138747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8747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8747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8747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8747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00C6D1AC-E538-4A81-A013-4B77E782199E}" type="slidenum">
              <a:rPr lang="ru-RU" altLang="ru-RU" sz="1200">
                <a:cs typeface="Arial" panose="020B0604020202020204" pitchFamily="34" charset="0"/>
              </a:rPr>
              <a:pPr algn="r" eaLnBrk="1" hangingPunct="1"/>
              <a:t>12</a:t>
            </a:fld>
            <a:endParaRPr lang="ru-RU" altLang="ru-RU" sz="1200">
              <a:cs typeface="Arial" panose="020B0604020202020204" pitchFamily="34" charset="0"/>
            </a:endParaRPr>
          </a:p>
        </p:txBody>
      </p:sp>
      <p:sp>
        <p:nvSpPr>
          <p:cNvPr id="27655" name="Rectangle 2">
            <a:extLst>
              <a:ext uri="{FF2B5EF4-FFF2-40B4-BE49-F238E27FC236}">
                <a16:creationId xmlns:a16="http://schemas.microsoft.com/office/drawing/2014/main" id="{3472A8D9-15E8-4EE9-B55B-87FEE49280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27656" name="Rectangle 3">
            <a:extLst>
              <a:ext uri="{FF2B5EF4-FFF2-40B4-BE49-F238E27FC236}">
                <a16:creationId xmlns:a16="http://schemas.microsoft.com/office/drawing/2014/main" id="{395A4A2A-F328-4F20-B72D-B8C3EE3EDF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25" tIns="45712" rIns="91425" bIns="45712"/>
          <a:lstStyle/>
          <a:p>
            <a:pPr eaLnBrk="1" hangingPunct="1">
              <a:spcBef>
                <a:spcPct val="0"/>
              </a:spcBef>
            </a:pPr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F28DD875-1061-4FC7-9622-5363CC9CE7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6286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286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286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286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286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286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286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286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286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4B2A57C-6D49-48EC-BFDC-F29BD302668A}" type="slidenum">
              <a:rPr lang="ru-RU" altLang="ru-RU" b="0">
                <a:cs typeface="Arial" panose="020B0604020202020204" pitchFamily="34" charset="0"/>
              </a:rPr>
              <a:pPr/>
              <a:t>13</a:t>
            </a:fld>
            <a:endParaRPr lang="ru-RU" altLang="ru-RU" b="0">
              <a:cs typeface="Arial" panose="020B0604020202020204" pitchFamily="34" charset="0"/>
            </a:endParaRPr>
          </a:p>
        </p:txBody>
      </p:sp>
      <p:sp>
        <p:nvSpPr>
          <p:cNvPr id="29699" name="Rectangle 7">
            <a:extLst>
              <a:ext uri="{FF2B5EF4-FFF2-40B4-BE49-F238E27FC236}">
                <a16:creationId xmlns:a16="http://schemas.microsoft.com/office/drawing/2014/main" id="{35854968-DF1F-4B5F-8834-9AF969FF81D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242A0CB-BC6D-4E9B-B5DB-6D3D72B32E6E}" type="slidenum">
              <a:rPr lang="ru-RU" altLang="ru-RU" sz="1200">
                <a:cs typeface="Arial" panose="020B0604020202020204" pitchFamily="34" charset="0"/>
              </a:rPr>
              <a:pPr algn="r" eaLnBrk="1" hangingPunct="1"/>
              <a:t>13</a:t>
            </a:fld>
            <a:endParaRPr lang="ru-RU" altLang="ru-RU" sz="1200">
              <a:cs typeface="Arial" panose="020B0604020202020204" pitchFamily="34" charset="0"/>
            </a:endParaRPr>
          </a:p>
        </p:txBody>
      </p:sp>
      <p:sp>
        <p:nvSpPr>
          <p:cNvPr id="29700" name="Rectangle 7">
            <a:extLst>
              <a:ext uri="{FF2B5EF4-FFF2-40B4-BE49-F238E27FC236}">
                <a16:creationId xmlns:a16="http://schemas.microsoft.com/office/drawing/2014/main" id="{EDFC0A69-1A6B-4EB1-9980-01933AC2084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733" tIns="69366" rIns="138733" bIns="69366" anchor="b"/>
          <a:lstStyle>
            <a:lvl1pPr defTabSz="138747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8747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8747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8747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8747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AAC17FB5-197D-4C87-8070-5C6AB67286E8}" type="slidenum">
              <a:rPr lang="ru-RU" altLang="ru-RU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/>
              <a:t>13</a:t>
            </a:fld>
            <a:endParaRPr lang="ru-RU" altLang="ru-RU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9701" name="Rectangle 7">
            <a:extLst>
              <a:ext uri="{FF2B5EF4-FFF2-40B4-BE49-F238E27FC236}">
                <a16:creationId xmlns:a16="http://schemas.microsoft.com/office/drawing/2014/main" id="{B4DF1BDE-15E7-4116-A04F-A21C23A6256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8100" y="9428163"/>
            <a:ext cx="2947988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2" rIns="91425" bIns="45712" anchor="b"/>
          <a:lstStyle>
            <a:lvl1pPr defTabSz="138747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8747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8747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8747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8747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2D3A27AD-8DD5-4D13-A9A6-A7D780214FFD}" type="slidenum">
              <a:rPr lang="ru-RU" altLang="ru-RU" sz="1200">
                <a:cs typeface="Arial" panose="020B0604020202020204" pitchFamily="34" charset="0"/>
              </a:rPr>
              <a:pPr algn="r" eaLnBrk="1" hangingPunct="1"/>
              <a:t>13</a:t>
            </a:fld>
            <a:endParaRPr lang="ru-RU" altLang="ru-RU" sz="1200">
              <a:cs typeface="Arial" panose="020B0604020202020204" pitchFamily="34" charset="0"/>
            </a:endParaRPr>
          </a:p>
        </p:txBody>
      </p:sp>
      <p:sp>
        <p:nvSpPr>
          <p:cNvPr id="29702" name="Rectangle 7">
            <a:extLst>
              <a:ext uri="{FF2B5EF4-FFF2-40B4-BE49-F238E27FC236}">
                <a16:creationId xmlns:a16="http://schemas.microsoft.com/office/drawing/2014/main" id="{5196806B-14DA-4B1A-94F4-3C60C4E74B4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8100" y="9428163"/>
            <a:ext cx="2947988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2" rIns="91425" bIns="45712" anchor="b"/>
          <a:lstStyle>
            <a:lvl1pPr defTabSz="138747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8747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8747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8747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8747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16CC5C71-6456-44F7-9724-D9892426C6F6}" type="slidenum">
              <a:rPr lang="ru-RU" altLang="ru-RU" sz="1200">
                <a:cs typeface="Arial" panose="020B0604020202020204" pitchFamily="34" charset="0"/>
              </a:rPr>
              <a:pPr algn="r" eaLnBrk="1" hangingPunct="1"/>
              <a:t>13</a:t>
            </a:fld>
            <a:endParaRPr lang="ru-RU" altLang="ru-RU" sz="1200">
              <a:cs typeface="Arial" panose="020B0604020202020204" pitchFamily="34" charset="0"/>
            </a:endParaRPr>
          </a:p>
        </p:txBody>
      </p:sp>
      <p:sp>
        <p:nvSpPr>
          <p:cNvPr id="29703" name="Rectangle 2">
            <a:extLst>
              <a:ext uri="{FF2B5EF4-FFF2-40B4-BE49-F238E27FC236}">
                <a16:creationId xmlns:a16="http://schemas.microsoft.com/office/drawing/2014/main" id="{5955D380-55F1-4250-BDC4-A9B4235987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29704" name="Rectangle 3">
            <a:extLst>
              <a:ext uri="{FF2B5EF4-FFF2-40B4-BE49-F238E27FC236}">
                <a16:creationId xmlns:a16="http://schemas.microsoft.com/office/drawing/2014/main" id="{95255D22-90F5-441F-ACA1-D45A004497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25" tIns="45712" rIns="91425" bIns="45712"/>
          <a:lstStyle/>
          <a:p>
            <a:pPr eaLnBrk="1" hangingPunct="1">
              <a:spcBef>
                <a:spcPct val="0"/>
              </a:spcBef>
            </a:pPr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7680613A-2C2E-4DDC-ADEB-4CF3557DBA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6286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286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286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286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286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286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286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286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286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1FE71C6-C46D-4411-8E77-7A7D63A8A40B}" type="slidenum">
              <a:rPr lang="ru-RU" altLang="ru-RU" b="0">
                <a:cs typeface="Arial" panose="020B0604020202020204" pitchFamily="34" charset="0"/>
              </a:rPr>
              <a:pPr/>
              <a:t>14</a:t>
            </a:fld>
            <a:endParaRPr lang="ru-RU" altLang="ru-RU" b="0">
              <a:cs typeface="Arial" panose="020B0604020202020204" pitchFamily="34" charset="0"/>
            </a:endParaRPr>
          </a:p>
        </p:txBody>
      </p:sp>
      <p:sp>
        <p:nvSpPr>
          <p:cNvPr id="31747" name="Rectangle 7">
            <a:extLst>
              <a:ext uri="{FF2B5EF4-FFF2-40B4-BE49-F238E27FC236}">
                <a16:creationId xmlns:a16="http://schemas.microsoft.com/office/drawing/2014/main" id="{5520C8CD-14B7-413B-97B6-A6C1542C33B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063B39D5-5736-4750-923C-EFE7BD6745C7}" type="slidenum">
              <a:rPr lang="ru-RU" altLang="ru-RU" sz="1200">
                <a:cs typeface="Arial" panose="020B0604020202020204" pitchFamily="34" charset="0"/>
              </a:rPr>
              <a:pPr algn="r" eaLnBrk="1" hangingPunct="1"/>
              <a:t>14</a:t>
            </a:fld>
            <a:endParaRPr lang="ru-RU" altLang="ru-RU" sz="1200">
              <a:cs typeface="Arial" panose="020B0604020202020204" pitchFamily="34" charset="0"/>
            </a:endParaRPr>
          </a:p>
        </p:txBody>
      </p:sp>
      <p:sp>
        <p:nvSpPr>
          <p:cNvPr id="31748" name="Rectangle 7">
            <a:extLst>
              <a:ext uri="{FF2B5EF4-FFF2-40B4-BE49-F238E27FC236}">
                <a16:creationId xmlns:a16="http://schemas.microsoft.com/office/drawing/2014/main" id="{ECBA4F41-3026-4E0F-B269-94BA629B01D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733" tIns="69366" rIns="138733" bIns="69366" anchor="b"/>
          <a:lstStyle>
            <a:lvl1pPr defTabSz="138747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8747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8747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8747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8747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9F6C3396-1C7B-4A76-807F-FCB6A89F0235}" type="slidenum">
              <a:rPr lang="ru-RU" altLang="ru-RU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/>
              <a:t>14</a:t>
            </a:fld>
            <a:endParaRPr lang="ru-RU" altLang="ru-RU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749" name="Rectangle 7">
            <a:extLst>
              <a:ext uri="{FF2B5EF4-FFF2-40B4-BE49-F238E27FC236}">
                <a16:creationId xmlns:a16="http://schemas.microsoft.com/office/drawing/2014/main" id="{FC0734E3-0022-4E11-BD57-E2A70F15E65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8100" y="9428163"/>
            <a:ext cx="2947988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2" rIns="91425" bIns="45712" anchor="b"/>
          <a:lstStyle>
            <a:lvl1pPr defTabSz="138747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8747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8747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8747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8747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9B3C8F0F-9FF9-49B7-A461-645CC4443234}" type="slidenum">
              <a:rPr lang="ru-RU" altLang="ru-RU" sz="1200">
                <a:cs typeface="Arial" panose="020B0604020202020204" pitchFamily="34" charset="0"/>
              </a:rPr>
              <a:pPr algn="r" eaLnBrk="1" hangingPunct="1"/>
              <a:t>14</a:t>
            </a:fld>
            <a:endParaRPr lang="ru-RU" altLang="ru-RU" sz="1200">
              <a:cs typeface="Arial" panose="020B0604020202020204" pitchFamily="34" charset="0"/>
            </a:endParaRPr>
          </a:p>
        </p:txBody>
      </p:sp>
      <p:sp>
        <p:nvSpPr>
          <p:cNvPr id="31750" name="Rectangle 7">
            <a:extLst>
              <a:ext uri="{FF2B5EF4-FFF2-40B4-BE49-F238E27FC236}">
                <a16:creationId xmlns:a16="http://schemas.microsoft.com/office/drawing/2014/main" id="{A47CA995-44F5-4C90-ADB3-2ADBE070CB1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8100" y="9428163"/>
            <a:ext cx="2947988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2" rIns="91425" bIns="45712" anchor="b"/>
          <a:lstStyle>
            <a:lvl1pPr defTabSz="138747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8747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8747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8747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8747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959EDD9A-E123-44B7-998B-DEEFB01F182D}" type="slidenum">
              <a:rPr lang="ru-RU" altLang="ru-RU" sz="1200">
                <a:cs typeface="Arial" panose="020B0604020202020204" pitchFamily="34" charset="0"/>
              </a:rPr>
              <a:pPr algn="r" eaLnBrk="1" hangingPunct="1"/>
              <a:t>14</a:t>
            </a:fld>
            <a:endParaRPr lang="ru-RU" altLang="ru-RU" sz="1200">
              <a:cs typeface="Arial" panose="020B0604020202020204" pitchFamily="34" charset="0"/>
            </a:endParaRPr>
          </a:p>
        </p:txBody>
      </p:sp>
      <p:sp>
        <p:nvSpPr>
          <p:cNvPr id="31751" name="Rectangle 2">
            <a:extLst>
              <a:ext uri="{FF2B5EF4-FFF2-40B4-BE49-F238E27FC236}">
                <a16:creationId xmlns:a16="http://schemas.microsoft.com/office/drawing/2014/main" id="{1B84EE44-285F-4B38-9427-C15E555ED5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31752" name="Rectangle 3">
            <a:extLst>
              <a:ext uri="{FF2B5EF4-FFF2-40B4-BE49-F238E27FC236}">
                <a16:creationId xmlns:a16="http://schemas.microsoft.com/office/drawing/2014/main" id="{250A4FE3-007A-46EB-986C-01C694B953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25" tIns="45712" rIns="91425" bIns="45712"/>
          <a:lstStyle/>
          <a:p>
            <a:pPr eaLnBrk="1" hangingPunct="1">
              <a:spcBef>
                <a:spcPct val="0"/>
              </a:spcBef>
            </a:pPr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63B05B1F-7AC0-4779-B866-68432B261A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6286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286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286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286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286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286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286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286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286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A54A8D-BF63-45F6-9978-D5C9E79DAB11}" type="slidenum">
              <a:rPr lang="ru-RU" altLang="ru-RU" b="0">
                <a:cs typeface="Arial" panose="020B0604020202020204" pitchFamily="34" charset="0"/>
              </a:rPr>
              <a:pPr/>
              <a:t>15</a:t>
            </a:fld>
            <a:endParaRPr lang="ru-RU" altLang="ru-RU" b="0">
              <a:cs typeface="Arial" panose="020B0604020202020204" pitchFamily="34" charset="0"/>
            </a:endParaRPr>
          </a:p>
        </p:txBody>
      </p:sp>
      <p:sp>
        <p:nvSpPr>
          <p:cNvPr id="33795" name="Rectangle 7">
            <a:extLst>
              <a:ext uri="{FF2B5EF4-FFF2-40B4-BE49-F238E27FC236}">
                <a16:creationId xmlns:a16="http://schemas.microsoft.com/office/drawing/2014/main" id="{1464F4F7-E8A2-481C-ABF8-AFA7B5DFC68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AB510C83-9B13-4BE3-B997-4B24A8C17F2B}" type="slidenum">
              <a:rPr lang="ru-RU" altLang="ru-RU" sz="1200">
                <a:cs typeface="Arial" panose="020B0604020202020204" pitchFamily="34" charset="0"/>
              </a:rPr>
              <a:pPr algn="r" eaLnBrk="1" hangingPunct="1"/>
              <a:t>15</a:t>
            </a:fld>
            <a:endParaRPr lang="ru-RU" altLang="ru-RU" sz="1200">
              <a:cs typeface="Arial" panose="020B0604020202020204" pitchFamily="34" charset="0"/>
            </a:endParaRPr>
          </a:p>
        </p:txBody>
      </p:sp>
      <p:sp>
        <p:nvSpPr>
          <p:cNvPr id="33796" name="Rectangle 7">
            <a:extLst>
              <a:ext uri="{FF2B5EF4-FFF2-40B4-BE49-F238E27FC236}">
                <a16:creationId xmlns:a16="http://schemas.microsoft.com/office/drawing/2014/main" id="{DB0F1812-1C13-4ABB-A35C-6395EFD37F3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733" tIns="69366" rIns="138733" bIns="69366" anchor="b"/>
          <a:lstStyle>
            <a:lvl1pPr defTabSz="138747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8747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8747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8747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8747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3CBC1A10-9C11-43C7-9E10-AAE40DB125A9}" type="slidenum">
              <a:rPr lang="ru-RU" altLang="ru-RU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/>
              <a:t>15</a:t>
            </a:fld>
            <a:endParaRPr lang="ru-RU" altLang="ru-RU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3797" name="Rectangle 7">
            <a:extLst>
              <a:ext uri="{FF2B5EF4-FFF2-40B4-BE49-F238E27FC236}">
                <a16:creationId xmlns:a16="http://schemas.microsoft.com/office/drawing/2014/main" id="{36E84C4D-CFD6-416F-A2D3-E586611ACC5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8100" y="9428163"/>
            <a:ext cx="2947988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2" rIns="91425" bIns="45712" anchor="b"/>
          <a:lstStyle>
            <a:lvl1pPr defTabSz="138747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8747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8747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8747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8747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21454307-5E7C-4769-B9BB-38A200CAAE43}" type="slidenum">
              <a:rPr lang="ru-RU" altLang="ru-RU" sz="1200">
                <a:cs typeface="Arial" panose="020B0604020202020204" pitchFamily="34" charset="0"/>
              </a:rPr>
              <a:pPr algn="r" eaLnBrk="1" hangingPunct="1"/>
              <a:t>15</a:t>
            </a:fld>
            <a:endParaRPr lang="ru-RU" altLang="ru-RU" sz="1200">
              <a:cs typeface="Arial" panose="020B0604020202020204" pitchFamily="34" charset="0"/>
            </a:endParaRPr>
          </a:p>
        </p:txBody>
      </p:sp>
      <p:sp>
        <p:nvSpPr>
          <p:cNvPr id="33798" name="Rectangle 7">
            <a:extLst>
              <a:ext uri="{FF2B5EF4-FFF2-40B4-BE49-F238E27FC236}">
                <a16:creationId xmlns:a16="http://schemas.microsoft.com/office/drawing/2014/main" id="{0970DF56-B2D0-4CFB-9CAF-85FBCD49230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8100" y="9428163"/>
            <a:ext cx="2947988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2" rIns="91425" bIns="45712" anchor="b"/>
          <a:lstStyle>
            <a:lvl1pPr defTabSz="138747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8747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8747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8747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8747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C327A53-0F81-4CA8-88E7-2B38CFC8A1D5}" type="slidenum">
              <a:rPr lang="ru-RU" altLang="ru-RU" sz="1200">
                <a:cs typeface="Arial" panose="020B0604020202020204" pitchFamily="34" charset="0"/>
              </a:rPr>
              <a:pPr algn="r" eaLnBrk="1" hangingPunct="1"/>
              <a:t>15</a:t>
            </a:fld>
            <a:endParaRPr lang="ru-RU" altLang="ru-RU" sz="1200">
              <a:cs typeface="Arial" panose="020B0604020202020204" pitchFamily="34" charset="0"/>
            </a:endParaRPr>
          </a:p>
        </p:txBody>
      </p:sp>
      <p:sp>
        <p:nvSpPr>
          <p:cNvPr id="33799" name="Rectangle 2">
            <a:extLst>
              <a:ext uri="{FF2B5EF4-FFF2-40B4-BE49-F238E27FC236}">
                <a16:creationId xmlns:a16="http://schemas.microsoft.com/office/drawing/2014/main" id="{7A2132FE-D495-4E4D-AB09-F047B07C1B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33800" name="Rectangle 3">
            <a:extLst>
              <a:ext uri="{FF2B5EF4-FFF2-40B4-BE49-F238E27FC236}">
                <a16:creationId xmlns:a16="http://schemas.microsoft.com/office/drawing/2014/main" id="{A6CC5187-0DBD-4860-8DB3-D74B5DD853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25" tIns="45712" rIns="91425" bIns="45712"/>
          <a:lstStyle/>
          <a:p>
            <a:pPr eaLnBrk="1" hangingPunct="1">
              <a:spcBef>
                <a:spcPct val="0"/>
              </a:spcBef>
            </a:pPr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73588FD7-4D13-435F-9F07-5535317F6F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6286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286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286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286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286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286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286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286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286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83E7ED0-4815-4D06-AEC5-DC2440481D2F}" type="slidenum">
              <a:rPr lang="ru-RU" altLang="ru-RU" b="0">
                <a:cs typeface="Arial" panose="020B0604020202020204" pitchFamily="34" charset="0"/>
              </a:rPr>
              <a:pPr/>
              <a:t>16</a:t>
            </a:fld>
            <a:endParaRPr lang="ru-RU" altLang="ru-RU" b="0">
              <a:cs typeface="Arial" panose="020B0604020202020204" pitchFamily="34" charset="0"/>
            </a:endParaRPr>
          </a:p>
        </p:txBody>
      </p:sp>
      <p:sp>
        <p:nvSpPr>
          <p:cNvPr id="35843" name="Rectangle 7">
            <a:extLst>
              <a:ext uri="{FF2B5EF4-FFF2-40B4-BE49-F238E27FC236}">
                <a16:creationId xmlns:a16="http://schemas.microsoft.com/office/drawing/2014/main" id="{B1C3DB14-974E-485E-B62A-45F6772926B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1B88F84F-3372-4E69-918D-36FD772EA168}" type="slidenum">
              <a:rPr lang="ru-RU" altLang="ru-RU" sz="1200">
                <a:cs typeface="Arial" panose="020B0604020202020204" pitchFamily="34" charset="0"/>
              </a:rPr>
              <a:pPr algn="r" eaLnBrk="1" hangingPunct="1"/>
              <a:t>16</a:t>
            </a:fld>
            <a:endParaRPr lang="ru-RU" altLang="ru-RU" sz="1200">
              <a:cs typeface="Arial" panose="020B0604020202020204" pitchFamily="34" charset="0"/>
            </a:endParaRPr>
          </a:p>
        </p:txBody>
      </p:sp>
      <p:sp>
        <p:nvSpPr>
          <p:cNvPr id="35844" name="Rectangle 7">
            <a:extLst>
              <a:ext uri="{FF2B5EF4-FFF2-40B4-BE49-F238E27FC236}">
                <a16:creationId xmlns:a16="http://schemas.microsoft.com/office/drawing/2014/main" id="{064146AF-C289-4FBB-8BB5-171F2A07BDF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733" tIns="69366" rIns="138733" bIns="69366" anchor="b"/>
          <a:lstStyle>
            <a:lvl1pPr defTabSz="138747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8747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8747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8747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8747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8CE99EA-E85E-4525-99DF-A039492FFAC6}" type="slidenum">
              <a:rPr lang="ru-RU" altLang="ru-RU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/>
              <a:t>16</a:t>
            </a:fld>
            <a:endParaRPr lang="ru-RU" altLang="ru-RU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5845" name="Rectangle 7">
            <a:extLst>
              <a:ext uri="{FF2B5EF4-FFF2-40B4-BE49-F238E27FC236}">
                <a16:creationId xmlns:a16="http://schemas.microsoft.com/office/drawing/2014/main" id="{7BE18E36-D9D4-4C4D-9894-DCC85CEB513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8100" y="9428163"/>
            <a:ext cx="2947988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2" rIns="91425" bIns="45712" anchor="b"/>
          <a:lstStyle>
            <a:lvl1pPr defTabSz="138747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8747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8747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8747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8747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CF9AAC8F-A03B-46C2-9D3A-034826FF0204}" type="slidenum">
              <a:rPr lang="ru-RU" altLang="ru-RU" sz="1200">
                <a:cs typeface="Arial" panose="020B0604020202020204" pitchFamily="34" charset="0"/>
              </a:rPr>
              <a:pPr algn="r" eaLnBrk="1" hangingPunct="1"/>
              <a:t>16</a:t>
            </a:fld>
            <a:endParaRPr lang="ru-RU" altLang="ru-RU" sz="1200">
              <a:cs typeface="Arial" panose="020B0604020202020204" pitchFamily="34" charset="0"/>
            </a:endParaRPr>
          </a:p>
        </p:txBody>
      </p:sp>
      <p:sp>
        <p:nvSpPr>
          <p:cNvPr id="35846" name="Rectangle 7">
            <a:extLst>
              <a:ext uri="{FF2B5EF4-FFF2-40B4-BE49-F238E27FC236}">
                <a16:creationId xmlns:a16="http://schemas.microsoft.com/office/drawing/2014/main" id="{EEEC0DD0-0139-473C-BB5F-98D9EA2F8FB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8100" y="9428163"/>
            <a:ext cx="2947988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2" rIns="91425" bIns="45712" anchor="b"/>
          <a:lstStyle>
            <a:lvl1pPr defTabSz="138747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8747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8747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8747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8747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4ACEBF72-0020-4059-A6EA-8A4392932A16}" type="slidenum">
              <a:rPr lang="ru-RU" altLang="ru-RU" sz="1200">
                <a:cs typeface="Arial" panose="020B0604020202020204" pitchFamily="34" charset="0"/>
              </a:rPr>
              <a:pPr algn="r" eaLnBrk="1" hangingPunct="1"/>
              <a:t>16</a:t>
            </a:fld>
            <a:endParaRPr lang="ru-RU" altLang="ru-RU" sz="1200">
              <a:cs typeface="Arial" panose="020B0604020202020204" pitchFamily="34" charset="0"/>
            </a:endParaRPr>
          </a:p>
        </p:txBody>
      </p:sp>
      <p:sp>
        <p:nvSpPr>
          <p:cNvPr id="35847" name="Rectangle 2">
            <a:extLst>
              <a:ext uri="{FF2B5EF4-FFF2-40B4-BE49-F238E27FC236}">
                <a16:creationId xmlns:a16="http://schemas.microsoft.com/office/drawing/2014/main" id="{3C95E235-8749-4F91-A7F5-E07C44A75C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35848" name="Rectangle 3">
            <a:extLst>
              <a:ext uri="{FF2B5EF4-FFF2-40B4-BE49-F238E27FC236}">
                <a16:creationId xmlns:a16="http://schemas.microsoft.com/office/drawing/2014/main" id="{08E0FF86-2597-4DAE-B793-54EB4C02C9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25" tIns="45712" rIns="91425" bIns="45712"/>
          <a:lstStyle/>
          <a:p>
            <a:pPr eaLnBrk="1" hangingPunct="1">
              <a:spcBef>
                <a:spcPct val="0"/>
              </a:spcBef>
            </a:pPr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FEE69483-AAD1-4963-8958-F5149A2A035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622925" y="6456363"/>
            <a:ext cx="43037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2A437231-D3F3-4432-ADCE-203BB5CDB4E9}" type="slidenum">
              <a:rPr lang="ru-RU" altLang="ru-RU" sz="1200">
                <a:cs typeface="Arial" panose="020B0604020202020204" pitchFamily="34" charset="0"/>
              </a:rPr>
              <a:pPr algn="r" eaLnBrk="1" hangingPunct="1"/>
              <a:t>17</a:t>
            </a:fld>
            <a:endParaRPr lang="ru-RU" altLang="ru-RU" sz="1200">
              <a:cs typeface="Arial" panose="020B0604020202020204" pitchFamily="34" charset="0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312369D5-5BDF-469E-A1D7-971AD3D6B2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7075" y="509588"/>
            <a:ext cx="3398838" cy="2549525"/>
          </a:xfrm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048C1648-17C3-4DC4-9E79-54BCA1E637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2188" y="3228975"/>
            <a:ext cx="7943850" cy="3059113"/>
          </a:xfrm>
          <a:noFill/>
        </p:spPr>
        <p:txBody>
          <a:bodyPr lIns="91440" tIns="45720" rIns="91440" bIns="45720"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391E5251-8145-4F7E-8936-B30C690034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6286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286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286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286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286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286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286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286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286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75685F3-B506-495D-9D8E-F1E1AA6FB51D}" type="slidenum">
              <a:rPr lang="ru-RU" altLang="ru-R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7171" name="Rectangle 7">
            <a:extLst>
              <a:ext uri="{FF2B5EF4-FFF2-40B4-BE49-F238E27FC236}">
                <a16:creationId xmlns:a16="http://schemas.microsoft.com/office/drawing/2014/main" id="{E95519D0-7466-40AA-9F44-66DC552DCCF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47DDC99-B9C8-4855-B82B-9C38516F7307}" type="slidenum">
              <a:rPr lang="ru-RU" altLang="ru-RU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7172" name="Rectangle 7">
            <a:extLst>
              <a:ext uri="{FF2B5EF4-FFF2-40B4-BE49-F238E27FC236}">
                <a16:creationId xmlns:a16="http://schemas.microsoft.com/office/drawing/2014/main" id="{5E7999A6-6B5D-470C-ABBF-BD0EF063190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733" tIns="69366" rIns="138733" bIns="69366" anchor="b"/>
          <a:lstStyle>
            <a:lvl1pPr defTabSz="1387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387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387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387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387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387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387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387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387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38E62D5-5864-40FE-902B-C08BA145BA91}" type="slidenum">
              <a:rPr lang="ru-RU" altLang="ru-RU" sz="1800"/>
              <a:pPr algn="r" eaLnBrk="1" hangingPunct="1">
                <a:spcBef>
                  <a:spcPct val="0"/>
                </a:spcBef>
              </a:pPr>
              <a:t>2</a:t>
            </a:fld>
            <a:endParaRPr lang="ru-RU" altLang="ru-RU" sz="1800"/>
          </a:p>
        </p:txBody>
      </p:sp>
      <p:sp>
        <p:nvSpPr>
          <p:cNvPr id="7173" name="Rectangle 7">
            <a:extLst>
              <a:ext uri="{FF2B5EF4-FFF2-40B4-BE49-F238E27FC236}">
                <a16:creationId xmlns:a16="http://schemas.microsoft.com/office/drawing/2014/main" id="{0B8DAA02-E9F3-4060-9883-72DCA536C5F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8100" y="9428163"/>
            <a:ext cx="2947988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2" rIns="91425" bIns="45712" anchor="b"/>
          <a:lstStyle>
            <a:lvl1pPr defTabSz="1387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387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387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387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387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387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387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387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387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F4080EB-6C84-4562-ACF8-56B281626BD7}" type="slidenum">
              <a:rPr lang="ru-RU" altLang="ru-RU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7174" name="Rectangle 7">
            <a:extLst>
              <a:ext uri="{FF2B5EF4-FFF2-40B4-BE49-F238E27FC236}">
                <a16:creationId xmlns:a16="http://schemas.microsoft.com/office/drawing/2014/main" id="{11C0A21B-6433-4297-BEE8-655CE9E2434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8100" y="9428163"/>
            <a:ext cx="2947988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2" rIns="91425" bIns="45712" anchor="b"/>
          <a:lstStyle>
            <a:lvl1pPr defTabSz="1387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387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387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387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387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387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387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387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387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1FC0685-C39C-40DE-8F60-1AEC538A7428}" type="slidenum">
              <a:rPr lang="ru-RU" altLang="ru-RU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7175" name="Rectangle 2">
            <a:extLst>
              <a:ext uri="{FF2B5EF4-FFF2-40B4-BE49-F238E27FC236}">
                <a16:creationId xmlns:a16="http://schemas.microsoft.com/office/drawing/2014/main" id="{B8A9F916-9B6F-4440-831F-FDA3495A49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7176" name="Rectangle 3">
            <a:extLst>
              <a:ext uri="{FF2B5EF4-FFF2-40B4-BE49-F238E27FC236}">
                <a16:creationId xmlns:a16="http://schemas.microsoft.com/office/drawing/2014/main" id="{1CCD587A-CCB0-4584-827B-4749832AFE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25" tIns="45712" rIns="91425" bIns="45712"/>
          <a:lstStyle/>
          <a:p>
            <a:pPr eaLnBrk="1" hangingPunct="1">
              <a:spcBef>
                <a:spcPct val="0"/>
              </a:spcBef>
            </a:pPr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E898DA2B-DF69-4FD5-98D8-7E005C1D58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6286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286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286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286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286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286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286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286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286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A60002E-204C-49D8-AFC0-455C1273FB3A}" type="slidenum">
              <a:rPr lang="ru-RU" altLang="ru-R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9219" name="Rectangle 7">
            <a:extLst>
              <a:ext uri="{FF2B5EF4-FFF2-40B4-BE49-F238E27FC236}">
                <a16:creationId xmlns:a16="http://schemas.microsoft.com/office/drawing/2014/main" id="{0D3928DD-C094-4CAE-9CB4-6DF83804CDA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2126967-FBE6-478D-975D-45763D0CF1F1}" type="slidenum">
              <a:rPr lang="ru-RU" altLang="ru-RU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9220" name="Rectangle 7">
            <a:extLst>
              <a:ext uri="{FF2B5EF4-FFF2-40B4-BE49-F238E27FC236}">
                <a16:creationId xmlns:a16="http://schemas.microsoft.com/office/drawing/2014/main" id="{E78C19FA-E8E0-468A-9D0B-596CBF4FC60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733" tIns="69366" rIns="138733" bIns="69366" anchor="b"/>
          <a:lstStyle>
            <a:lvl1pPr defTabSz="1387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387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387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387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387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387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387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387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387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BED2C8E-050A-4BC8-8B0D-F6A9D420719E}" type="slidenum">
              <a:rPr lang="ru-RU" altLang="ru-RU" sz="1800"/>
              <a:pPr algn="r" eaLnBrk="1" hangingPunct="1">
                <a:spcBef>
                  <a:spcPct val="0"/>
                </a:spcBef>
              </a:pPr>
              <a:t>3</a:t>
            </a:fld>
            <a:endParaRPr lang="ru-RU" altLang="ru-RU" sz="1800"/>
          </a:p>
        </p:txBody>
      </p:sp>
      <p:sp>
        <p:nvSpPr>
          <p:cNvPr id="9221" name="Rectangle 7">
            <a:extLst>
              <a:ext uri="{FF2B5EF4-FFF2-40B4-BE49-F238E27FC236}">
                <a16:creationId xmlns:a16="http://schemas.microsoft.com/office/drawing/2014/main" id="{C50243D3-B5D4-4C5F-993E-740D4404B3C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8100" y="9428163"/>
            <a:ext cx="2947988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2" rIns="91425" bIns="45712" anchor="b"/>
          <a:lstStyle>
            <a:lvl1pPr defTabSz="1387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387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387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387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387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387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387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387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387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5C2D85C-319B-4DE5-874F-89B05EA48386}" type="slidenum">
              <a:rPr lang="ru-RU" altLang="ru-RU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9222" name="Rectangle 7">
            <a:extLst>
              <a:ext uri="{FF2B5EF4-FFF2-40B4-BE49-F238E27FC236}">
                <a16:creationId xmlns:a16="http://schemas.microsoft.com/office/drawing/2014/main" id="{C80E3145-9BDE-4534-BDC0-D73156461F6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8100" y="9428163"/>
            <a:ext cx="2947988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2" rIns="91425" bIns="45712" anchor="b"/>
          <a:lstStyle>
            <a:lvl1pPr defTabSz="1387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387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387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387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387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387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387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387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387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A5E82B4-C518-4204-9248-8140F80E41C6}" type="slidenum">
              <a:rPr lang="ru-RU" altLang="ru-RU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9223" name="Rectangle 2">
            <a:extLst>
              <a:ext uri="{FF2B5EF4-FFF2-40B4-BE49-F238E27FC236}">
                <a16:creationId xmlns:a16="http://schemas.microsoft.com/office/drawing/2014/main" id="{04787905-734B-42F8-939E-4706237227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9224" name="Rectangle 3">
            <a:extLst>
              <a:ext uri="{FF2B5EF4-FFF2-40B4-BE49-F238E27FC236}">
                <a16:creationId xmlns:a16="http://schemas.microsoft.com/office/drawing/2014/main" id="{0CBF45E1-EBDB-425F-AC48-C9D325E8E1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25" tIns="45712" rIns="91425" bIns="45712"/>
          <a:lstStyle/>
          <a:p>
            <a:pPr eaLnBrk="1" hangingPunct="1">
              <a:spcBef>
                <a:spcPct val="0"/>
              </a:spcBef>
            </a:pPr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E917B727-33DA-404C-B0D9-1E2DDE0A26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6286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286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286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286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286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286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286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286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286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F0318B-D5DB-4F5B-997C-0F03D35BE06E}" type="slidenum">
              <a:rPr lang="ru-RU" altLang="ru-R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1267" name="Rectangle 7">
            <a:extLst>
              <a:ext uri="{FF2B5EF4-FFF2-40B4-BE49-F238E27FC236}">
                <a16:creationId xmlns:a16="http://schemas.microsoft.com/office/drawing/2014/main" id="{41E6B52E-1D54-4B69-A650-E2D5BDE65B4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9DE0E0C-A396-407B-999F-F616EC0CCA60}" type="slidenum">
              <a:rPr lang="ru-RU" altLang="ru-RU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1268" name="Rectangle 7">
            <a:extLst>
              <a:ext uri="{FF2B5EF4-FFF2-40B4-BE49-F238E27FC236}">
                <a16:creationId xmlns:a16="http://schemas.microsoft.com/office/drawing/2014/main" id="{CA48B290-16AD-4D97-AAA6-2F761CE6610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733" tIns="69366" rIns="138733" bIns="69366" anchor="b"/>
          <a:lstStyle>
            <a:lvl1pPr defTabSz="1387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387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387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387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387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387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387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387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387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92362A6-46D8-4A74-86E0-BD11C4843303}" type="slidenum">
              <a:rPr lang="ru-RU" altLang="ru-RU" sz="1800"/>
              <a:pPr algn="r" eaLnBrk="1" hangingPunct="1">
                <a:spcBef>
                  <a:spcPct val="0"/>
                </a:spcBef>
              </a:pPr>
              <a:t>4</a:t>
            </a:fld>
            <a:endParaRPr lang="ru-RU" altLang="ru-RU" sz="1800"/>
          </a:p>
        </p:txBody>
      </p:sp>
      <p:sp>
        <p:nvSpPr>
          <p:cNvPr id="11269" name="Rectangle 7">
            <a:extLst>
              <a:ext uri="{FF2B5EF4-FFF2-40B4-BE49-F238E27FC236}">
                <a16:creationId xmlns:a16="http://schemas.microsoft.com/office/drawing/2014/main" id="{37BE0116-5C95-4EA0-9069-CD4D1B393A6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8100" y="9428163"/>
            <a:ext cx="2947988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2" rIns="91425" bIns="45712" anchor="b"/>
          <a:lstStyle>
            <a:lvl1pPr defTabSz="1387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387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387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387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387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387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387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387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387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8068B12-1C3B-4BBE-B54C-522608DB79FC}" type="slidenum">
              <a:rPr lang="ru-RU" altLang="ru-RU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1270" name="Rectangle 7">
            <a:extLst>
              <a:ext uri="{FF2B5EF4-FFF2-40B4-BE49-F238E27FC236}">
                <a16:creationId xmlns:a16="http://schemas.microsoft.com/office/drawing/2014/main" id="{C65A8DE4-3DFB-46A3-9F00-6911A1354A4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8100" y="9428163"/>
            <a:ext cx="2947988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2" rIns="91425" bIns="45712" anchor="b"/>
          <a:lstStyle>
            <a:lvl1pPr defTabSz="1387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387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387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387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387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387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387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387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387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D401B61-6255-428F-9EFA-CA1D8C827586}" type="slidenum">
              <a:rPr lang="ru-RU" altLang="ru-RU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1271" name="Rectangle 2">
            <a:extLst>
              <a:ext uri="{FF2B5EF4-FFF2-40B4-BE49-F238E27FC236}">
                <a16:creationId xmlns:a16="http://schemas.microsoft.com/office/drawing/2014/main" id="{7AE8FDA8-C603-45C3-A05D-B95B3BEA87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11272" name="Rectangle 3">
            <a:extLst>
              <a:ext uri="{FF2B5EF4-FFF2-40B4-BE49-F238E27FC236}">
                <a16:creationId xmlns:a16="http://schemas.microsoft.com/office/drawing/2014/main" id="{D168C412-2729-47C6-B763-2EC6F5094A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25" tIns="45712" rIns="91425" bIns="45712"/>
          <a:lstStyle/>
          <a:p>
            <a:pPr eaLnBrk="1" hangingPunct="1">
              <a:spcBef>
                <a:spcPct val="0"/>
              </a:spcBef>
            </a:pPr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9E791C65-7E1E-4F5C-BDCC-6C21A579DD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6286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286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286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286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286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286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286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286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286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5843E4-2C36-4566-8400-6B2FBA6D6A6E}" type="slidenum">
              <a:rPr lang="ru-RU" altLang="ru-R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3315" name="Rectangle 7">
            <a:extLst>
              <a:ext uri="{FF2B5EF4-FFF2-40B4-BE49-F238E27FC236}">
                <a16:creationId xmlns:a16="http://schemas.microsoft.com/office/drawing/2014/main" id="{432060AA-ED13-49B6-8D99-8511DE1F7F7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AFB463-ED47-477F-89E3-BD3D6FC962DD}" type="slidenum">
              <a:rPr lang="ru-RU" altLang="ru-RU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3316" name="Rectangle 7">
            <a:extLst>
              <a:ext uri="{FF2B5EF4-FFF2-40B4-BE49-F238E27FC236}">
                <a16:creationId xmlns:a16="http://schemas.microsoft.com/office/drawing/2014/main" id="{5569A325-7805-4FF5-ABEC-6D8649CA090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733" tIns="69366" rIns="138733" bIns="69366" anchor="b"/>
          <a:lstStyle>
            <a:lvl1pPr defTabSz="1387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387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387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387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387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387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387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387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387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CD2EC3F-1A05-45D9-8387-E6D1B7D247F3}" type="slidenum">
              <a:rPr lang="ru-RU" altLang="ru-RU" sz="1800"/>
              <a:pPr algn="r" eaLnBrk="1" hangingPunct="1">
                <a:spcBef>
                  <a:spcPct val="0"/>
                </a:spcBef>
              </a:pPr>
              <a:t>5</a:t>
            </a:fld>
            <a:endParaRPr lang="ru-RU" altLang="ru-RU" sz="1800"/>
          </a:p>
        </p:txBody>
      </p:sp>
      <p:sp>
        <p:nvSpPr>
          <p:cNvPr id="13317" name="Rectangle 7">
            <a:extLst>
              <a:ext uri="{FF2B5EF4-FFF2-40B4-BE49-F238E27FC236}">
                <a16:creationId xmlns:a16="http://schemas.microsoft.com/office/drawing/2014/main" id="{0D84C5D8-5119-4BAF-974B-76C0C4E04C0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8100" y="9428163"/>
            <a:ext cx="2947988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2" rIns="91425" bIns="45712" anchor="b"/>
          <a:lstStyle>
            <a:lvl1pPr defTabSz="1387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387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387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387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387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387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387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387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387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8730C73-DB0C-4344-B776-8D5391ED00E9}" type="slidenum">
              <a:rPr lang="ru-RU" altLang="ru-RU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3318" name="Rectangle 7">
            <a:extLst>
              <a:ext uri="{FF2B5EF4-FFF2-40B4-BE49-F238E27FC236}">
                <a16:creationId xmlns:a16="http://schemas.microsoft.com/office/drawing/2014/main" id="{53A654F6-DA7E-43CF-891F-AE804B9F6E3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8100" y="9428163"/>
            <a:ext cx="2947988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2" rIns="91425" bIns="45712" anchor="b"/>
          <a:lstStyle>
            <a:lvl1pPr defTabSz="1387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387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387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387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387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387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387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387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387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05A77C2-F60B-42B3-AA85-EA90F4391A12}" type="slidenum">
              <a:rPr lang="ru-RU" altLang="ru-RU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3319" name="Rectangle 2">
            <a:extLst>
              <a:ext uri="{FF2B5EF4-FFF2-40B4-BE49-F238E27FC236}">
                <a16:creationId xmlns:a16="http://schemas.microsoft.com/office/drawing/2014/main" id="{D82988E4-748F-4FCF-9D9D-C6CBF6C760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13320" name="Rectangle 3">
            <a:extLst>
              <a:ext uri="{FF2B5EF4-FFF2-40B4-BE49-F238E27FC236}">
                <a16:creationId xmlns:a16="http://schemas.microsoft.com/office/drawing/2014/main" id="{03D1499C-093D-4423-92BD-2A0B966C14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25" tIns="45712" rIns="91425" bIns="45712"/>
          <a:lstStyle/>
          <a:p>
            <a:pPr eaLnBrk="1" hangingPunct="1">
              <a:spcBef>
                <a:spcPct val="0"/>
              </a:spcBef>
            </a:pPr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BD36DBCE-C831-4C0F-89BA-C379826A4D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6286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286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286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286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286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286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286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286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286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2837B79-AB86-4223-BA5D-10517AD1A0C7}" type="slidenum">
              <a:rPr lang="ru-RU" altLang="ru-R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5363" name="Rectangle 7">
            <a:extLst>
              <a:ext uri="{FF2B5EF4-FFF2-40B4-BE49-F238E27FC236}">
                <a16:creationId xmlns:a16="http://schemas.microsoft.com/office/drawing/2014/main" id="{C92F376A-1340-4FF9-854D-8C77C82029D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2CB0F14-584C-4962-AAE2-8A184180A78B}" type="slidenum">
              <a:rPr lang="ru-RU" altLang="ru-RU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5364" name="Rectangle 7">
            <a:extLst>
              <a:ext uri="{FF2B5EF4-FFF2-40B4-BE49-F238E27FC236}">
                <a16:creationId xmlns:a16="http://schemas.microsoft.com/office/drawing/2014/main" id="{5108E296-04C9-48B7-B43F-CC4EE43F8EE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733" tIns="69366" rIns="138733" bIns="69366" anchor="b"/>
          <a:lstStyle>
            <a:lvl1pPr defTabSz="1387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387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387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387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387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387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387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387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387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4EEB019-00F4-42D5-B862-955FD9368581}" type="slidenum">
              <a:rPr lang="ru-RU" altLang="ru-RU" sz="1800"/>
              <a:pPr algn="r" eaLnBrk="1" hangingPunct="1">
                <a:spcBef>
                  <a:spcPct val="0"/>
                </a:spcBef>
              </a:pPr>
              <a:t>6</a:t>
            </a:fld>
            <a:endParaRPr lang="ru-RU" altLang="ru-RU" sz="1800"/>
          </a:p>
        </p:txBody>
      </p:sp>
      <p:sp>
        <p:nvSpPr>
          <p:cNvPr id="15365" name="Rectangle 7">
            <a:extLst>
              <a:ext uri="{FF2B5EF4-FFF2-40B4-BE49-F238E27FC236}">
                <a16:creationId xmlns:a16="http://schemas.microsoft.com/office/drawing/2014/main" id="{067C3F9C-3DBC-4E22-9169-D10B3685DF7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8100" y="9428163"/>
            <a:ext cx="2947988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2" rIns="91425" bIns="45712" anchor="b"/>
          <a:lstStyle>
            <a:lvl1pPr defTabSz="1387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387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387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387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387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387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387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387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387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FD93439-C864-428A-A3AA-82238BADF83D}" type="slidenum">
              <a:rPr lang="ru-RU" altLang="ru-RU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5366" name="Rectangle 7">
            <a:extLst>
              <a:ext uri="{FF2B5EF4-FFF2-40B4-BE49-F238E27FC236}">
                <a16:creationId xmlns:a16="http://schemas.microsoft.com/office/drawing/2014/main" id="{4DAE342B-BBA2-485C-B90C-9CD3771D491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8100" y="9428163"/>
            <a:ext cx="2947988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2" rIns="91425" bIns="45712" anchor="b"/>
          <a:lstStyle>
            <a:lvl1pPr defTabSz="1387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387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387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387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387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387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387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387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387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66E22D9-11F8-433B-A454-34F75A119629}" type="slidenum">
              <a:rPr lang="ru-RU" altLang="ru-RU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5367" name="Rectangle 2">
            <a:extLst>
              <a:ext uri="{FF2B5EF4-FFF2-40B4-BE49-F238E27FC236}">
                <a16:creationId xmlns:a16="http://schemas.microsoft.com/office/drawing/2014/main" id="{7217FE01-BC78-4202-8814-CDAF335A13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15368" name="Rectangle 3">
            <a:extLst>
              <a:ext uri="{FF2B5EF4-FFF2-40B4-BE49-F238E27FC236}">
                <a16:creationId xmlns:a16="http://schemas.microsoft.com/office/drawing/2014/main" id="{290CCD3A-6AA6-48D1-9217-5907937D2D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25" tIns="45712" rIns="91425" bIns="45712"/>
          <a:lstStyle/>
          <a:p>
            <a:pPr eaLnBrk="1" hangingPunct="1">
              <a:spcBef>
                <a:spcPct val="0"/>
              </a:spcBef>
            </a:pPr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389AD861-72A2-40DE-B865-86C2379008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6286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286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286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286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286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286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286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286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286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3DED97A-B4C4-4173-9682-DD5DA36BC714}" type="slidenum">
              <a:rPr lang="ru-RU" altLang="ru-R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7411" name="Rectangle 7">
            <a:extLst>
              <a:ext uri="{FF2B5EF4-FFF2-40B4-BE49-F238E27FC236}">
                <a16:creationId xmlns:a16="http://schemas.microsoft.com/office/drawing/2014/main" id="{258BB7AE-2281-42BD-8248-7B0257A0FC0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676E9BE-9315-464F-8CD3-0551225882FD}" type="slidenum">
              <a:rPr lang="ru-RU" altLang="ru-RU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7412" name="Rectangle 7">
            <a:extLst>
              <a:ext uri="{FF2B5EF4-FFF2-40B4-BE49-F238E27FC236}">
                <a16:creationId xmlns:a16="http://schemas.microsoft.com/office/drawing/2014/main" id="{B691F3CB-C297-4C1A-8D45-003444C5C6A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733" tIns="69366" rIns="138733" bIns="69366" anchor="b"/>
          <a:lstStyle>
            <a:lvl1pPr defTabSz="1387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387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387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387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387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387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387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387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387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A3E195A-2537-466C-A9B2-3FBB4442DE24}" type="slidenum">
              <a:rPr lang="ru-RU" altLang="ru-RU" sz="1800"/>
              <a:pPr algn="r" eaLnBrk="1" hangingPunct="1">
                <a:spcBef>
                  <a:spcPct val="0"/>
                </a:spcBef>
              </a:pPr>
              <a:t>7</a:t>
            </a:fld>
            <a:endParaRPr lang="ru-RU" altLang="ru-RU" sz="1800"/>
          </a:p>
        </p:txBody>
      </p:sp>
      <p:sp>
        <p:nvSpPr>
          <p:cNvPr id="17413" name="Rectangle 7">
            <a:extLst>
              <a:ext uri="{FF2B5EF4-FFF2-40B4-BE49-F238E27FC236}">
                <a16:creationId xmlns:a16="http://schemas.microsoft.com/office/drawing/2014/main" id="{A9530728-E819-4DD4-B877-4B43AE48E90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8100" y="9428163"/>
            <a:ext cx="2947988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2" rIns="91425" bIns="45712" anchor="b"/>
          <a:lstStyle>
            <a:lvl1pPr defTabSz="1387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387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387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387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387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387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387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387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387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9E609D0-BCCB-4046-9B8A-FF35718FF7FB}" type="slidenum">
              <a:rPr lang="ru-RU" altLang="ru-RU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7414" name="Rectangle 7">
            <a:extLst>
              <a:ext uri="{FF2B5EF4-FFF2-40B4-BE49-F238E27FC236}">
                <a16:creationId xmlns:a16="http://schemas.microsoft.com/office/drawing/2014/main" id="{7793B31E-7235-430C-8871-5BDBFF28AEA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8100" y="9428163"/>
            <a:ext cx="2947988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2" rIns="91425" bIns="45712" anchor="b"/>
          <a:lstStyle>
            <a:lvl1pPr defTabSz="1387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387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387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387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387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387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387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387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387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2A230AE-268F-4FA4-B225-2E39A37371B6}" type="slidenum">
              <a:rPr lang="ru-RU" altLang="ru-RU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7415" name="Rectangle 2">
            <a:extLst>
              <a:ext uri="{FF2B5EF4-FFF2-40B4-BE49-F238E27FC236}">
                <a16:creationId xmlns:a16="http://schemas.microsoft.com/office/drawing/2014/main" id="{B6CCEC51-495E-4AAE-8715-3A8E1F07D2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17416" name="Rectangle 3">
            <a:extLst>
              <a:ext uri="{FF2B5EF4-FFF2-40B4-BE49-F238E27FC236}">
                <a16:creationId xmlns:a16="http://schemas.microsoft.com/office/drawing/2014/main" id="{6623285D-FB59-43B8-B7FC-04D11EA096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25" tIns="45712" rIns="91425" bIns="45712"/>
          <a:lstStyle/>
          <a:p>
            <a:pPr eaLnBrk="1" hangingPunct="1">
              <a:spcBef>
                <a:spcPct val="0"/>
              </a:spcBef>
            </a:pPr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B8E71079-2EC0-4311-9193-D6F984B76F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6286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286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286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286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286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286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286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286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286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AC57A3A-739E-4C88-8372-3C50647D0C13}" type="slidenum">
              <a:rPr lang="ru-RU" altLang="ru-R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9459" name="Rectangle 7">
            <a:extLst>
              <a:ext uri="{FF2B5EF4-FFF2-40B4-BE49-F238E27FC236}">
                <a16:creationId xmlns:a16="http://schemas.microsoft.com/office/drawing/2014/main" id="{2A347FD6-9255-4283-965F-F076D1DC4BB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999FB14-B767-4147-9587-48E3D69627BF}" type="slidenum">
              <a:rPr lang="ru-RU" altLang="ru-RU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9460" name="Rectangle 7">
            <a:extLst>
              <a:ext uri="{FF2B5EF4-FFF2-40B4-BE49-F238E27FC236}">
                <a16:creationId xmlns:a16="http://schemas.microsoft.com/office/drawing/2014/main" id="{BCC8C775-8BF5-4E13-8A5F-7018C67D1ED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733" tIns="69366" rIns="138733" bIns="69366" anchor="b"/>
          <a:lstStyle>
            <a:lvl1pPr defTabSz="1387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387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387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387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387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387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387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387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387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7C4DD90-E579-4096-AAB9-971CD89FAA61}" type="slidenum">
              <a:rPr lang="ru-RU" altLang="ru-RU" sz="1800"/>
              <a:pPr algn="r" eaLnBrk="1" hangingPunct="1">
                <a:spcBef>
                  <a:spcPct val="0"/>
                </a:spcBef>
              </a:pPr>
              <a:t>8</a:t>
            </a:fld>
            <a:endParaRPr lang="ru-RU" altLang="ru-RU" sz="1800"/>
          </a:p>
        </p:txBody>
      </p:sp>
      <p:sp>
        <p:nvSpPr>
          <p:cNvPr id="19461" name="Rectangle 7">
            <a:extLst>
              <a:ext uri="{FF2B5EF4-FFF2-40B4-BE49-F238E27FC236}">
                <a16:creationId xmlns:a16="http://schemas.microsoft.com/office/drawing/2014/main" id="{9012B3A1-4C64-417E-B72C-18D140A0593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8100" y="9428163"/>
            <a:ext cx="2947988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2" rIns="91425" bIns="45712" anchor="b"/>
          <a:lstStyle>
            <a:lvl1pPr defTabSz="1387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387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387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387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387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387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387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387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387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C8455F2-1627-45B7-AC64-3F8B8D5CE11F}" type="slidenum">
              <a:rPr lang="ru-RU" altLang="ru-RU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9462" name="Rectangle 7">
            <a:extLst>
              <a:ext uri="{FF2B5EF4-FFF2-40B4-BE49-F238E27FC236}">
                <a16:creationId xmlns:a16="http://schemas.microsoft.com/office/drawing/2014/main" id="{78B92D39-963A-463B-8CC8-F3D3BCE6FA9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8100" y="9428163"/>
            <a:ext cx="2947988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2" rIns="91425" bIns="45712" anchor="b"/>
          <a:lstStyle>
            <a:lvl1pPr defTabSz="1387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387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387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387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387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387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387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387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387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44A6854-16F1-44BA-9BEA-B38A93732E22}" type="slidenum">
              <a:rPr lang="ru-RU" altLang="ru-RU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9463" name="Rectangle 2">
            <a:extLst>
              <a:ext uri="{FF2B5EF4-FFF2-40B4-BE49-F238E27FC236}">
                <a16:creationId xmlns:a16="http://schemas.microsoft.com/office/drawing/2014/main" id="{81AB7927-88F0-4C68-8F76-EA52FD6EE7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19464" name="Rectangle 3">
            <a:extLst>
              <a:ext uri="{FF2B5EF4-FFF2-40B4-BE49-F238E27FC236}">
                <a16:creationId xmlns:a16="http://schemas.microsoft.com/office/drawing/2014/main" id="{0F895B15-69D9-47F6-85DA-38FB2F5E08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25" tIns="45712" rIns="91425" bIns="45712"/>
          <a:lstStyle/>
          <a:p>
            <a:pPr eaLnBrk="1" hangingPunct="1">
              <a:spcBef>
                <a:spcPct val="0"/>
              </a:spcBef>
            </a:pPr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3E7983C0-FBC1-4AA8-B1FC-55FB3F57D6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6286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286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286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286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286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286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286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286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286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8CB464-682D-4800-8863-B0C5EC7F2462}" type="slidenum">
              <a:rPr lang="ru-RU" altLang="ru-R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21507" name="Rectangle 7">
            <a:extLst>
              <a:ext uri="{FF2B5EF4-FFF2-40B4-BE49-F238E27FC236}">
                <a16:creationId xmlns:a16="http://schemas.microsoft.com/office/drawing/2014/main" id="{70846425-D48C-40F0-8FB1-5F93CCDE142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BFA688A-F7C9-45AD-B04C-DF63829AD8CA}" type="slidenum">
              <a:rPr lang="ru-RU" altLang="ru-RU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21508" name="Rectangle 7">
            <a:extLst>
              <a:ext uri="{FF2B5EF4-FFF2-40B4-BE49-F238E27FC236}">
                <a16:creationId xmlns:a16="http://schemas.microsoft.com/office/drawing/2014/main" id="{931362D2-A93E-4C19-9A47-45C1761619D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733" tIns="69366" rIns="138733" bIns="69366" anchor="b"/>
          <a:lstStyle>
            <a:lvl1pPr defTabSz="1387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387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387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387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387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387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387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387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387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ED7ED36-7005-451C-B3AF-4BB4530D7AF7}" type="slidenum">
              <a:rPr lang="ru-RU" altLang="ru-RU" sz="1800"/>
              <a:pPr algn="r" eaLnBrk="1" hangingPunct="1">
                <a:spcBef>
                  <a:spcPct val="0"/>
                </a:spcBef>
              </a:pPr>
              <a:t>9</a:t>
            </a:fld>
            <a:endParaRPr lang="ru-RU" altLang="ru-RU" sz="1800"/>
          </a:p>
        </p:txBody>
      </p:sp>
      <p:sp>
        <p:nvSpPr>
          <p:cNvPr id="21509" name="Rectangle 7">
            <a:extLst>
              <a:ext uri="{FF2B5EF4-FFF2-40B4-BE49-F238E27FC236}">
                <a16:creationId xmlns:a16="http://schemas.microsoft.com/office/drawing/2014/main" id="{BBBC1B1D-8995-42B4-BC69-1D13DC56C04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8100" y="9428163"/>
            <a:ext cx="2947988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2" rIns="91425" bIns="45712" anchor="b"/>
          <a:lstStyle>
            <a:lvl1pPr defTabSz="1387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387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387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387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387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387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387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387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387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EA35458-EF79-4C60-B35D-86F6BC1C60E9}" type="slidenum">
              <a:rPr lang="ru-RU" altLang="ru-RU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21510" name="Rectangle 7">
            <a:extLst>
              <a:ext uri="{FF2B5EF4-FFF2-40B4-BE49-F238E27FC236}">
                <a16:creationId xmlns:a16="http://schemas.microsoft.com/office/drawing/2014/main" id="{826349B2-4FAE-4C91-8CAD-B7CCEE7C804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8100" y="9428163"/>
            <a:ext cx="2947988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2" rIns="91425" bIns="45712" anchor="b"/>
          <a:lstStyle>
            <a:lvl1pPr defTabSz="1387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387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387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387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387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387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387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387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387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2D37CF2-0F1E-45A6-BBFD-43EE07E965C3}" type="slidenum">
              <a:rPr lang="ru-RU" altLang="ru-RU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21511" name="Rectangle 2">
            <a:extLst>
              <a:ext uri="{FF2B5EF4-FFF2-40B4-BE49-F238E27FC236}">
                <a16:creationId xmlns:a16="http://schemas.microsoft.com/office/drawing/2014/main" id="{4BE772B7-3751-4324-BDA3-0E2511C3CD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21512" name="Rectangle 3">
            <a:extLst>
              <a:ext uri="{FF2B5EF4-FFF2-40B4-BE49-F238E27FC236}">
                <a16:creationId xmlns:a16="http://schemas.microsoft.com/office/drawing/2014/main" id="{AFC45F4D-8A69-47DC-A926-F48B72B76D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25" tIns="45712" rIns="91425" bIns="45712"/>
          <a:lstStyle/>
          <a:p>
            <a:pPr eaLnBrk="1" hangingPunct="1">
              <a:spcBef>
                <a:spcPct val="0"/>
              </a:spcBef>
            </a:pPr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AEF513F-7671-44EA-8D4C-9CB854E1F9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37668-47DB-41BD-8F1A-9D4D622E4F04}" type="datetime1">
              <a:rPr lang="ru-RU" altLang="ru-RU"/>
              <a:pPr>
                <a:defRPr/>
              </a:pPr>
              <a:t>30.04.2020</a:t>
            </a:fld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ED0227-E892-4688-96B7-81B872A1BE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F23D33-8756-40FA-A00E-CF8FF429B1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C52648-491C-4EB5-B51C-E1DC64C9FA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9241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C792BBF-0281-48B9-849E-5F11F57735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2EBCD-C937-4D2E-9B9B-7BE37DBAA124}" type="datetime1">
              <a:rPr lang="ru-RU" altLang="ru-RU"/>
              <a:pPr>
                <a:defRPr/>
              </a:pPr>
              <a:t>30.04.2020</a:t>
            </a:fld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7CF0725-A4BA-4C7B-9AA1-9AC0571B2E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43E8EA-2865-4432-94E1-3C0DD721B5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6796F-BEF6-4369-8383-2DA8B8998B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7451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245BA1-12A6-4045-BEAC-C3CABE24DC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4A3FE-7DB5-4C8A-860F-1936B13AC12D}" type="datetime1">
              <a:rPr lang="ru-RU" altLang="ru-RU"/>
              <a:pPr>
                <a:defRPr/>
              </a:pPr>
              <a:t>30.04.2020</a:t>
            </a:fld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8D45C3-1A08-41E7-BF32-0A4FE3DE57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7FB68AF-51D2-455F-BB2B-3FBBB39308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80DEEE-C253-4790-BBE6-A5C0F8F3B0C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8613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13FB199-C61F-4F89-9A5E-213063270A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2E588-A7AF-4274-B27A-6603619073B5}" type="datetime1">
              <a:rPr lang="ru-RU" altLang="ru-RU"/>
              <a:pPr>
                <a:defRPr/>
              </a:pPr>
              <a:t>30.04.2020</a:t>
            </a:fld>
            <a:endParaRPr lang="ru-RU" alt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39EDAB7-90EF-48C6-9CA4-B55FBF3668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E77746D-CBAD-435F-BD6E-8D26BF194F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309C49-6605-4038-8A63-7310FB18CC6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1838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E7FD2C-F52B-45A4-B600-8BFDA5E9FE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0CDB7-D2B2-4F1B-8E19-C06C2E7FC986}" type="datetime1">
              <a:rPr lang="ru-RU" altLang="ru-RU"/>
              <a:pPr>
                <a:defRPr/>
              </a:pPr>
              <a:t>30.04.2020</a:t>
            </a:fld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0DD5A3-FE37-4D18-9B6C-0F675486D0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652078-B5ED-4B5A-89E7-AC0693ADCA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C0DD90-6EFA-4469-8441-C923DE1F425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4924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C3A7169-75F3-4D1B-88C5-EF3D634A53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0136B-311D-49B2-8AF3-A237278811B2}" type="datetime1">
              <a:rPr lang="ru-RU" altLang="ru-RU"/>
              <a:pPr>
                <a:defRPr/>
              </a:pPr>
              <a:t>30.04.2020</a:t>
            </a:fld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CFC272-75C4-4292-9D44-237621500F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D668882-973D-4170-B0D0-2D4043AF91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E3C86C-3195-43B3-9CAC-D5D2804F38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0262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51CDCB-5081-435B-B9A7-D9E7F6F457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09960-CFA1-4185-872C-86FDA7CF8CE2}" type="datetime1">
              <a:rPr lang="ru-RU" altLang="ru-RU"/>
              <a:pPr>
                <a:defRPr/>
              </a:pPr>
              <a:t>30.04.2020</a:t>
            </a:fld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6E8231-A4E2-4C9C-95B0-4F90B9D7F5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475436-B161-4EF1-A8DA-BC71AB1A3F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BE0E66-0727-436C-8E73-71664152131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4751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999E4B5-3868-4C31-8E5E-49ECC18051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183D2-4F34-415F-AAB6-A3D7C40BBCA6}" type="datetime1">
              <a:rPr lang="ru-RU" altLang="ru-RU"/>
              <a:pPr>
                <a:defRPr/>
              </a:pPr>
              <a:t>30.04.2020</a:t>
            </a:fld>
            <a:endParaRPr lang="ru-RU" alt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C3A8149-4C0D-4FC8-AF04-A0E822A84B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D718D90-8C2E-47F3-9186-79BB7A6E4A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96C44A-1BA7-4D0D-9F77-E4536731FB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246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7F16181-7717-49E7-B3A9-68D74D5276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9B3ED-89FB-4A5D-902F-472F8A86B99C}" type="datetime1">
              <a:rPr lang="ru-RU" altLang="ru-RU"/>
              <a:pPr>
                <a:defRPr/>
              </a:pPr>
              <a:t>30.04.2020</a:t>
            </a:fld>
            <a:endParaRPr lang="ru-RU" alt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141CFA4-FCB6-4F6B-ABB7-95C208A818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5B2AAF7-52E4-43E5-9F80-115DF89DA1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D67E17-1A66-45B5-A66A-770F4944D20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0055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A47716E-719C-432B-AB69-CE5591DC3A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E8C53-E8F3-4F35-B4FF-E7B056491D86}" type="datetime1">
              <a:rPr lang="ru-RU" altLang="ru-RU"/>
              <a:pPr>
                <a:defRPr/>
              </a:pPr>
              <a:t>30.04.2020</a:t>
            </a:fld>
            <a:endParaRPr lang="ru-RU" alt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218DAE9-3220-4768-A292-8AD631684E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FB552D9-0C64-4577-ABAA-60596BE3CC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CA9015-60ED-4E6C-A437-5FF32ADE0A9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0975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190547-CA6B-434F-B8F1-CE0D30195C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41A9C-2151-4C2D-A815-87D6069D6335}" type="datetime1">
              <a:rPr lang="ru-RU" altLang="ru-RU"/>
              <a:pPr>
                <a:defRPr/>
              </a:pPr>
              <a:t>30.04.2020</a:t>
            </a:fld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56067F-C194-4293-A8A4-E819D04E03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B5FA59-6110-446F-85CC-1D366F5398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B94017-47D3-46E8-8A10-E36FC77641A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2978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lIns="91440" tIns="45720" rIns="91440" bIns="4572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19D4AF-AD84-4FBE-A33B-2BFC5F2B28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35F6F-0485-46AA-8D63-8E7E3011351A}" type="datetime1">
              <a:rPr lang="ru-RU" altLang="ru-RU"/>
              <a:pPr>
                <a:defRPr/>
              </a:pPr>
              <a:t>30.04.2020</a:t>
            </a:fld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521796-D8B2-484B-8DEC-72A4D70B2A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918C31-BBA4-49D2-89A1-D020D142D0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24D1CB-D4DA-416C-95D6-F2F3E2875EA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9733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CCFF"/>
            </a:gs>
            <a:gs pos="100000">
              <a:srgbClr val="FF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7D29026-6EE3-487E-8148-0156049EA8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7" tIns="45718" rIns="91437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B815512-351F-468E-82D5-BC6B8D3766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7" tIns="45718" rIns="91437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1B06EAC-3EA0-497E-A2F2-980DB63CD8D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6813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7" tIns="45718" rIns="91437" bIns="4571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fld id="{6CF90917-A737-4FBB-B346-ADA2BCF6AF69}" type="datetime1">
              <a:rPr lang="ru-RU" altLang="ru-RU"/>
              <a:pPr>
                <a:defRPr/>
              </a:pPr>
              <a:t>30.04.2020</a:t>
            </a:fld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7167F04-E630-40AD-BCD4-FEB892FBD51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6813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7" tIns="45718" rIns="91437" bIns="4571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A9C6967-9F59-4306-BCC7-BF399CC2FB6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6813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7" tIns="45718" rIns="91437" bIns="4571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fld id="{74316460-9D3A-4E40-9552-BA7D1DFA9E3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5.png"/><Relationship Id="rId4" Type="http://schemas.openxmlformats.org/officeDocument/2006/relationships/image" Target="../media/image18.png"/><Relationship Id="rId9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5.png"/><Relationship Id="rId4" Type="http://schemas.openxmlformats.org/officeDocument/2006/relationships/image" Target="../media/image19.png"/><Relationship Id="rId9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5.png"/><Relationship Id="rId4" Type="http://schemas.openxmlformats.org/officeDocument/2006/relationships/image" Target="../media/image20.png"/><Relationship Id="rId9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5.png"/><Relationship Id="rId4" Type="http://schemas.openxmlformats.org/officeDocument/2006/relationships/image" Target="../media/image21.png"/><Relationship Id="rId9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5.png"/><Relationship Id="rId4" Type="http://schemas.openxmlformats.org/officeDocument/2006/relationships/image" Target="../media/image22.png"/><Relationship Id="rId9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5.png"/><Relationship Id="rId4" Type="http://schemas.openxmlformats.org/officeDocument/2006/relationships/image" Target="../media/image23.png"/><Relationship Id="rId9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5.png"/><Relationship Id="rId4" Type="http://schemas.openxmlformats.org/officeDocument/2006/relationships/image" Target="../media/image24.png"/><Relationship Id="rId9" Type="http://schemas.openxmlformats.org/officeDocument/2006/relationships/image" Target="../media/image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11" Type="http://schemas.openxmlformats.org/officeDocument/2006/relationships/image" Target="../media/image8.jpe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7.jpeg"/><Relationship Id="rId4" Type="http://schemas.openxmlformats.org/officeDocument/2006/relationships/image" Target="../media/image5.png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13.jpeg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6.jpeg"/><Relationship Id="rId1" Type="http://schemas.openxmlformats.org/officeDocument/2006/relationships/vmlDrawing" Target="../drawings/vmlDrawing8.vml"/><Relationship Id="rId6" Type="http://schemas.openxmlformats.org/officeDocument/2006/relationships/image" Target="../media/image3.emf"/><Relationship Id="rId11" Type="http://schemas.openxmlformats.org/officeDocument/2006/relationships/image" Target="../media/image11.jpeg"/><Relationship Id="rId5" Type="http://schemas.openxmlformats.org/officeDocument/2006/relationships/oleObject" Target="../embeddings/oleObject15.bin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14C2AF2A-09FF-436F-89AF-0A973DB47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0"/>
            <a:ext cx="9145588" cy="6858000"/>
          </a:xfrm>
          <a:prstGeom prst="rect">
            <a:avLst/>
          </a:prstGeom>
          <a:gradFill rotWithShape="1">
            <a:gsLst>
              <a:gs pos="0">
                <a:srgbClr val="9999FF"/>
              </a:gs>
              <a:gs pos="100000">
                <a:srgbClr val="00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8916" tIns="29460" rIns="58916" bIns="29460" anchor="ctr"/>
          <a:lstStyle>
            <a:lvl1pPr defTabSz="1101725"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1101725"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1101725"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1101725"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1101725"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110172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110172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110172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110172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1286">
              <a:latin typeface="Arial" panose="020B0604020202020204" pitchFamily="34" charset="0"/>
            </a:endParaRPr>
          </a:p>
        </p:txBody>
      </p:sp>
      <p:sp>
        <p:nvSpPr>
          <p:cNvPr id="1029" name="Rectangle 40">
            <a:extLst>
              <a:ext uri="{FF2B5EF4-FFF2-40B4-BE49-F238E27FC236}">
                <a16:creationId xmlns:a16="http://schemas.microsoft.com/office/drawing/2014/main" id="{2457FC75-7CC9-433B-B86C-0003BD2C2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1413" y="2120900"/>
            <a:ext cx="6858000" cy="1277938"/>
          </a:xfrm>
          <a:prstGeom prst="rect">
            <a:avLst/>
          </a:prstGeom>
          <a:noFill/>
          <a:ln>
            <a:noFill/>
          </a:ln>
        </p:spPr>
        <p:txBody>
          <a:bodyPr lIns="58878" tIns="29432" rIns="58878" bIns="29432"/>
          <a:lstStyle>
            <a:lvl1pPr marL="412750" indent="-412750" defTabSz="1101725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101725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101725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101725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101725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10172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10172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10172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10172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5357" dirty="0">
                <a:solidFill>
                  <a:schemeClr val="bg1"/>
                </a:solidFill>
                <a:latin typeface="+mn-lt"/>
              </a:rPr>
              <a:t>Правила безопасности на водных объектах </a:t>
            </a:r>
          </a:p>
          <a:p>
            <a:pPr algn="ctr" eaLnBrk="1" hangingPunct="1">
              <a:defRPr/>
            </a:pPr>
            <a:r>
              <a:rPr lang="ru-RU" altLang="ru-RU" sz="5357" dirty="0">
                <a:solidFill>
                  <a:schemeClr val="bg1"/>
                </a:solidFill>
                <a:latin typeface="+mn-lt"/>
              </a:rPr>
              <a:t>в летний период</a:t>
            </a:r>
            <a:endParaRPr lang="ru-RU" altLang="ru-RU" sz="5357" dirty="0">
              <a:solidFill>
                <a:srgbClr val="FFFF65"/>
              </a:solidFill>
              <a:latin typeface="+mn-lt"/>
            </a:endParaRPr>
          </a:p>
        </p:txBody>
      </p:sp>
      <p:pic>
        <p:nvPicPr>
          <p:cNvPr id="4100" name="Picture 41" descr="флаг МЧС4">
            <a:extLst>
              <a:ext uri="{FF2B5EF4-FFF2-40B4-BE49-F238E27FC236}">
                <a16:creationId xmlns:a16="http://schemas.microsoft.com/office/drawing/2014/main" id="{BBF34686-ED17-4626-98E3-86DDE10A6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533400"/>
            <a:ext cx="2446338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4" descr="F:\БПСО\СМИ\Фото эмблем\2.jpg">
            <a:extLst>
              <a:ext uri="{FF2B5EF4-FFF2-40B4-BE49-F238E27FC236}">
                <a16:creationId xmlns:a16="http://schemas.microsoft.com/office/drawing/2014/main" id="{8194A11F-15C2-4B3A-90F8-A2D59FE0C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554916"/>
            <a:ext cx="1427049" cy="1427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2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73">
            <a:extLst>
              <a:ext uri="{FF2B5EF4-FFF2-40B4-BE49-F238E27FC236}">
                <a16:creationId xmlns:a16="http://schemas.microsoft.com/office/drawing/2014/main" id="{73E572EB-5120-4383-B4A0-1A7B4FBB1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6613"/>
            <a:ext cx="9144000" cy="630237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357" tIns="37922" rIns="17357" bIns="37922"/>
          <a:lstStyle>
            <a:lvl1pPr defTabSz="1223963"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1223963"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1223963"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1223963"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1223963"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12239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12239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12239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12239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3482" i="1" dirty="0"/>
              <a:t>Оказание помощи на воде</a:t>
            </a:r>
          </a:p>
        </p:txBody>
      </p:sp>
      <p:grpSp>
        <p:nvGrpSpPr>
          <p:cNvPr id="22531" name="Group 74">
            <a:extLst>
              <a:ext uri="{FF2B5EF4-FFF2-40B4-BE49-F238E27FC236}">
                <a16:creationId xmlns:a16="http://schemas.microsoft.com/office/drawing/2014/main" id="{4AE14754-EC51-48EC-A9D1-32A13DD533A8}"/>
              </a:ext>
            </a:extLst>
          </p:cNvPr>
          <p:cNvGrpSpPr>
            <a:grpSpLocks/>
          </p:cNvGrpSpPr>
          <p:nvPr/>
        </p:nvGrpSpPr>
        <p:grpSpPr bwMode="auto">
          <a:xfrm>
            <a:off x="0" y="857250"/>
            <a:ext cx="9144000" cy="5924550"/>
            <a:chOff x="0" y="0"/>
            <a:chExt cx="5760" cy="4320"/>
          </a:xfrm>
        </p:grpSpPr>
        <p:cxnSp>
          <p:nvCxnSpPr>
            <p:cNvPr id="22537" name="AutoShape 75">
              <a:extLst>
                <a:ext uri="{FF2B5EF4-FFF2-40B4-BE49-F238E27FC236}">
                  <a16:creationId xmlns:a16="http://schemas.microsoft.com/office/drawing/2014/main" id="{53F18309-5844-43D5-873E-B37D71028A5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0" y="0"/>
              <a:ext cx="5760" cy="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" name="Line 76">
              <a:extLst>
                <a:ext uri="{FF2B5EF4-FFF2-40B4-BE49-F238E27FC236}">
                  <a16:creationId xmlns:a16="http://schemas.microsoft.com/office/drawing/2014/main" id="{EF550025-9F95-47EC-AF82-6E6D4F743E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0" cy="4320"/>
            </a:xfrm>
            <a:prstGeom prst="line">
              <a:avLst/>
            </a:prstGeom>
            <a:noFill/>
            <a:ln w="25400" cmpd="thickThin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627" dirty="0"/>
            </a:p>
          </p:txBody>
        </p:sp>
        <p:sp>
          <p:nvSpPr>
            <p:cNvPr id="5" name="Line 77">
              <a:extLst>
                <a:ext uri="{FF2B5EF4-FFF2-40B4-BE49-F238E27FC236}">
                  <a16:creationId xmlns:a16="http://schemas.microsoft.com/office/drawing/2014/main" id="{55A63726-720F-45A8-B95F-09B66D9B84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5760" cy="0"/>
            </a:xfrm>
            <a:prstGeom prst="line">
              <a:avLst/>
            </a:prstGeom>
            <a:noFill/>
            <a:ln w="25400" cmpd="thickThin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627" dirty="0"/>
            </a:p>
          </p:txBody>
        </p:sp>
        <p:sp>
          <p:nvSpPr>
            <p:cNvPr id="6" name="Line 78">
              <a:extLst>
                <a:ext uri="{FF2B5EF4-FFF2-40B4-BE49-F238E27FC236}">
                  <a16:creationId xmlns:a16="http://schemas.microsoft.com/office/drawing/2014/main" id="{ABE98EC7-AD45-4BE2-9973-4920F536E0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0" y="0"/>
              <a:ext cx="0" cy="4320"/>
            </a:xfrm>
            <a:prstGeom prst="line">
              <a:avLst/>
            </a:prstGeom>
            <a:noFill/>
            <a:ln w="25400" cmpd="thinThick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627" dirty="0"/>
            </a:p>
          </p:txBody>
        </p:sp>
        <p:sp>
          <p:nvSpPr>
            <p:cNvPr id="7" name="Line 79">
              <a:extLst>
                <a:ext uri="{FF2B5EF4-FFF2-40B4-BE49-F238E27FC236}">
                  <a16:creationId xmlns:a16="http://schemas.microsoft.com/office/drawing/2014/main" id="{95FA3AD4-265F-4741-9DFF-E3C422F0C9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320"/>
              <a:ext cx="5760" cy="0"/>
            </a:xfrm>
            <a:prstGeom prst="line">
              <a:avLst/>
            </a:prstGeom>
            <a:noFill/>
            <a:ln w="25400" cmpd="thinThick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627" dirty="0"/>
            </a:p>
          </p:txBody>
        </p:sp>
      </p:grpSp>
      <p:sp>
        <p:nvSpPr>
          <p:cNvPr id="10244" name="Rectangle 10">
            <a:extLst>
              <a:ext uri="{FF2B5EF4-FFF2-40B4-BE49-F238E27FC236}">
                <a16:creationId xmlns:a16="http://schemas.microsoft.com/office/drawing/2014/main" id="{BE25F44D-9C04-4E36-AD91-71C2756A1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1419225"/>
            <a:ext cx="8304213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ru-RU" altLang="ru-RU" sz="643" dirty="0">
                <a:latin typeface="Calibri" panose="020F0502020204030204" pitchFamily="34" charset="0"/>
              </a:rPr>
              <a:t> </a:t>
            </a:r>
            <a:r>
              <a:rPr lang="ru-RU" altLang="ru-RU" sz="2143" dirty="0"/>
              <a:t>Здесь возможны следующие способы:</a:t>
            </a:r>
          </a:p>
          <a:p>
            <a:pPr algn="just">
              <a:defRPr/>
            </a:pPr>
            <a:r>
              <a:rPr lang="ru-RU" altLang="ru-RU" sz="2143" dirty="0"/>
              <a:t>1) оказывающий помощь подплывает к уставшему пловцу, который кладет вытянутые руки на плечо спасателю сзади. Плывя способом брасс, спасатель тянет уставшего пловца, а последний по возможности помогает буксировке, работая ногами.</a:t>
            </a:r>
          </a:p>
          <a:p>
            <a:pPr>
              <a:defRPr/>
            </a:pPr>
            <a:r>
              <a:rPr lang="ru-RU" altLang="ru-RU" sz="2143" dirty="0"/>
              <a:t> </a:t>
            </a:r>
          </a:p>
          <a:p>
            <a:pPr>
              <a:defRPr/>
            </a:pPr>
            <a:r>
              <a:rPr lang="ru-RU" altLang="ru-RU" sz="3214" dirty="0"/>
              <a:t> </a:t>
            </a:r>
          </a:p>
          <a:p>
            <a:pPr algn="just">
              <a:defRPr/>
            </a:pPr>
            <a:endParaRPr lang="ru-RU" altLang="ru-RU" sz="2946" dirty="0">
              <a:solidFill>
                <a:schemeClr val="bg1"/>
              </a:solidFill>
            </a:endParaRPr>
          </a:p>
        </p:txBody>
      </p:sp>
      <p:pic>
        <p:nvPicPr>
          <p:cNvPr id="22533" name="Рисунок 9" descr="https://konspekta.net/lektsiiimg/baza1/868397562873.files/image249.gif">
            <a:extLst>
              <a:ext uri="{FF2B5EF4-FFF2-40B4-BE49-F238E27FC236}">
                <a16:creationId xmlns:a16="http://schemas.microsoft.com/office/drawing/2014/main" id="{32E2F69F-C3F4-487F-94B5-4FB831595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429000"/>
            <a:ext cx="3741738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4">
            <a:extLst>
              <a:ext uri="{FF2B5EF4-FFF2-40B4-BE49-F238E27FC236}">
                <a16:creationId xmlns:a16="http://schemas.microsoft.com/office/drawing/2014/main" id="{49EECBDE-C9E5-4EF2-A0F1-840E5C670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-19050"/>
            <a:ext cx="91598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535" name="Object 2">
            <a:extLst>
              <a:ext uri="{FF2B5EF4-FFF2-40B4-BE49-F238E27FC236}">
                <a16:creationId xmlns:a16="http://schemas.microsoft.com/office/drawing/2014/main" id="{02448F79-9E04-4F35-BD69-A56D395386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83820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2" name="CorelDRAW" r:id="rId6" imgW="3134880" imgH="3134880" progId="">
                  <p:embed/>
                </p:oleObj>
              </mc:Choice>
              <mc:Fallback>
                <p:oleObj name="CorelDRAW" r:id="rId6" imgW="3134880" imgH="313488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38200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6" name="Object 8">
            <a:extLst>
              <a:ext uri="{FF2B5EF4-FFF2-40B4-BE49-F238E27FC236}">
                <a16:creationId xmlns:a16="http://schemas.microsoft.com/office/drawing/2014/main" id="{B9914CED-4A2E-4CFF-8F4A-1FE48E7D94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85163" y="-17463"/>
          <a:ext cx="858837" cy="854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3" name="CorelDRAW" r:id="rId8" imgW="2936520" imgH="2918160" progId="">
                  <p:embed/>
                </p:oleObj>
              </mc:Choice>
              <mc:Fallback>
                <p:oleObj name="CorelDRAW" r:id="rId8" imgW="2936520" imgH="291816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5163" y="-17463"/>
                        <a:ext cx="858837" cy="8540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 advClick="0" advTm="2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73">
            <a:extLst>
              <a:ext uri="{FF2B5EF4-FFF2-40B4-BE49-F238E27FC236}">
                <a16:creationId xmlns:a16="http://schemas.microsoft.com/office/drawing/2014/main" id="{E5924B57-BD61-4620-B9A3-04A184031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" y="830263"/>
            <a:ext cx="9144000" cy="630237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357" tIns="37922" rIns="17357" bIns="37922"/>
          <a:lstStyle>
            <a:lvl1pPr defTabSz="1223963"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1223963"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1223963"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1223963"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1223963"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12239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12239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12239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12239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3482" i="1" dirty="0"/>
              <a:t>Оказание помощи на воде</a:t>
            </a:r>
          </a:p>
        </p:txBody>
      </p:sp>
      <p:grpSp>
        <p:nvGrpSpPr>
          <p:cNvPr id="24579" name="Group 74">
            <a:extLst>
              <a:ext uri="{FF2B5EF4-FFF2-40B4-BE49-F238E27FC236}">
                <a16:creationId xmlns:a16="http://schemas.microsoft.com/office/drawing/2014/main" id="{A8D3896B-04FF-4BC8-BDE0-4F2B4247C4C1}"/>
              </a:ext>
            </a:extLst>
          </p:cNvPr>
          <p:cNvGrpSpPr>
            <a:grpSpLocks/>
          </p:cNvGrpSpPr>
          <p:nvPr/>
        </p:nvGrpSpPr>
        <p:grpSpPr bwMode="auto">
          <a:xfrm>
            <a:off x="0" y="857250"/>
            <a:ext cx="9144000" cy="5924550"/>
            <a:chOff x="0" y="0"/>
            <a:chExt cx="5760" cy="4320"/>
          </a:xfrm>
        </p:grpSpPr>
        <p:cxnSp>
          <p:nvCxnSpPr>
            <p:cNvPr id="24585" name="AutoShape 75">
              <a:extLst>
                <a:ext uri="{FF2B5EF4-FFF2-40B4-BE49-F238E27FC236}">
                  <a16:creationId xmlns:a16="http://schemas.microsoft.com/office/drawing/2014/main" id="{5C22B4BC-8E73-4F00-9152-7797FA680E9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0" y="0"/>
              <a:ext cx="5760" cy="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" name="Line 76">
              <a:extLst>
                <a:ext uri="{FF2B5EF4-FFF2-40B4-BE49-F238E27FC236}">
                  <a16:creationId xmlns:a16="http://schemas.microsoft.com/office/drawing/2014/main" id="{AE9C050E-59F8-458E-9307-6186B9AAEE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0" cy="4320"/>
            </a:xfrm>
            <a:prstGeom prst="line">
              <a:avLst/>
            </a:prstGeom>
            <a:noFill/>
            <a:ln w="25400" cmpd="thickThin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627" dirty="0"/>
            </a:p>
          </p:txBody>
        </p:sp>
        <p:sp>
          <p:nvSpPr>
            <p:cNvPr id="5" name="Line 77">
              <a:extLst>
                <a:ext uri="{FF2B5EF4-FFF2-40B4-BE49-F238E27FC236}">
                  <a16:creationId xmlns:a16="http://schemas.microsoft.com/office/drawing/2014/main" id="{85CEF003-68D5-4138-AAC0-D4C2CFE507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5760" cy="0"/>
            </a:xfrm>
            <a:prstGeom prst="line">
              <a:avLst/>
            </a:prstGeom>
            <a:noFill/>
            <a:ln w="25400" cmpd="thickThin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627" dirty="0"/>
            </a:p>
          </p:txBody>
        </p:sp>
        <p:sp>
          <p:nvSpPr>
            <p:cNvPr id="6" name="Line 78">
              <a:extLst>
                <a:ext uri="{FF2B5EF4-FFF2-40B4-BE49-F238E27FC236}">
                  <a16:creationId xmlns:a16="http://schemas.microsoft.com/office/drawing/2014/main" id="{C8D0D796-BAC3-4DF2-BDFB-7D6559148D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0" y="0"/>
              <a:ext cx="0" cy="4320"/>
            </a:xfrm>
            <a:prstGeom prst="line">
              <a:avLst/>
            </a:prstGeom>
            <a:noFill/>
            <a:ln w="25400" cmpd="thinThick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627" dirty="0"/>
            </a:p>
          </p:txBody>
        </p:sp>
        <p:sp>
          <p:nvSpPr>
            <p:cNvPr id="7" name="Line 79">
              <a:extLst>
                <a:ext uri="{FF2B5EF4-FFF2-40B4-BE49-F238E27FC236}">
                  <a16:creationId xmlns:a16="http://schemas.microsoft.com/office/drawing/2014/main" id="{299C5466-ED2B-450E-A0D0-F39E68D119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320"/>
              <a:ext cx="5760" cy="0"/>
            </a:xfrm>
            <a:prstGeom prst="line">
              <a:avLst/>
            </a:prstGeom>
            <a:noFill/>
            <a:ln w="25400" cmpd="thinThick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627" dirty="0"/>
            </a:p>
          </p:txBody>
        </p:sp>
      </p:grpSp>
      <p:sp>
        <p:nvSpPr>
          <p:cNvPr id="11268" name="Rectangle 10">
            <a:extLst>
              <a:ext uri="{FF2B5EF4-FFF2-40B4-BE49-F238E27FC236}">
                <a16:creationId xmlns:a16="http://schemas.microsoft.com/office/drawing/2014/main" id="{E755BDDB-994A-4B73-B60A-502E25941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504950"/>
            <a:ext cx="8305800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ru-RU" altLang="ru-RU" sz="643" dirty="0">
                <a:latin typeface="Calibri" panose="020F0502020204030204" pitchFamily="34" charset="0"/>
              </a:rPr>
              <a:t> </a:t>
            </a:r>
            <a:r>
              <a:rPr lang="ru-RU" altLang="ru-RU" sz="2143" dirty="0"/>
              <a:t>2) уставший пловец плывет на спине, а оказывающий помощь наплывает на него со стороны ног и кладет на свои плечи свободно выпрямленные руки уставшего человека. Спасатель толкает впереди себя уставшего человека так, чтобы рот и нос уставшего пловца находились на поверхности воды </a:t>
            </a:r>
          </a:p>
          <a:p>
            <a:pPr>
              <a:defRPr/>
            </a:pPr>
            <a:r>
              <a:rPr lang="ru-RU" altLang="ru-RU" sz="2143" dirty="0"/>
              <a:t> </a:t>
            </a:r>
          </a:p>
          <a:p>
            <a:pPr>
              <a:defRPr/>
            </a:pPr>
            <a:r>
              <a:rPr lang="ru-RU" altLang="ru-RU" sz="3214" dirty="0"/>
              <a:t> </a:t>
            </a:r>
          </a:p>
          <a:p>
            <a:pPr algn="just">
              <a:defRPr/>
            </a:pPr>
            <a:endParaRPr lang="ru-RU" altLang="ru-RU" sz="2946" dirty="0">
              <a:solidFill>
                <a:schemeClr val="bg1"/>
              </a:solidFill>
            </a:endParaRPr>
          </a:p>
        </p:txBody>
      </p:sp>
      <p:pic>
        <p:nvPicPr>
          <p:cNvPr id="24581" name="Рисунок 10" descr="https://konspekta.net/lektsiiimg/baza1/868397562873.files/image251.gif">
            <a:extLst>
              <a:ext uri="{FF2B5EF4-FFF2-40B4-BE49-F238E27FC236}">
                <a16:creationId xmlns:a16="http://schemas.microsoft.com/office/drawing/2014/main" id="{AA2D06F8-D659-43A9-A9A5-B7DDFBE12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616325"/>
            <a:ext cx="4114800" cy="28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4">
            <a:extLst>
              <a:ext uri="{FF2B5EF4-FFF2-40B4-BE49-F238E27FC236}">
                <a16:creationId xmlns:a16="http://schemas.microsoft.com/office/drawing/2014/main" id="{7378CD72-2AD0-4736-9461-FD6C113D4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-19050"/>
            <a:ext cx="91598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583" name="Object 2">
            <a:extLst>
              <a:ext uri="{FF2B5EF4-FFF2-40B4-BE49-F238E27FC236}">
                <a16:creationId xmlns:a16="http://schemas.microsoft.com/office/drawing/2014/main" id="{92A68570-CEDF-43EB-A0EE-D664B8E5C69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83820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0" name="CorelDRAW" r:id="rId6" imgW="3134880" imgH="3134880" progId="">
                  <p:embed/>
                </p:oleObj>
              </mc:Choice>
              <mc:Fallback>
                <p:oleObj name="CorelDRAW" r:id="rId6" imgW="3134880" imgH="313488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38200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4" name="Object 8">
            <a:extLst>
              <a:ext uri="{FF2B5EF4-FFF2-40B4-BE49-F238E27FC236}">
                <a16:creationId xmlns:a16="http://schemas.microsoft.com/office/drawing/2014/main" id="{A955E88E-EA94-4BAE-88D1-5D5C5E8B04A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85163" y="-17463"/>
          <a:ext cx="858837" cy="854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1" name="CorelDRAW" r:id="rId8" imgW="2936520" imgH="2918160" progId="">
                  <p:embed/>
                </p:oleObj>
              </mc:Choice>
              <mc:Fallback>
                <p:oleObj name="CorelDRAW" r:id="rId8" imgW="2936520" imgH="291816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5163" y="-17463"/>
                        <a:ext cx="858837" cy="8540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 advClick="0" advTm="2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73">
            <a:extLst>
              <a:ext uri="{FF2B5EF4-FFF2-40B4-BE49-F238E27FC236}">
                <a16:creationId xmlns:a16="http://schemas.microsoft.com/office/drawing/2014/main" id="{76F516B0-C9D9-4E27-ABA7-59786196E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9950"/>
            <a:ext cx="9144000" cy="630238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357" tIns="37922" rIns="17357" bIns="37922"/>
          <a:lstStyle>
            <a:lvl1pPr defTabSz="1223963"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1223963"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1223963"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1223963"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1223963"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12239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12239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12239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12239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3482" i="1"/>
              <a:t>Оказание помощи на воде</a:t>
            </a:r>
          </a:p>
        </p:txBody>
      </p:sp>
      <p:grpSp>
        <p:nvGrpSpPr>
          <p:cNvPr id="26627" name="Group 74">
            <a:extLst>
              <a:ext uri="{FF2B5EF4-FFF2-40B4-BE49-F238E27FC236}">
                <a16:creationId xmlns:a16="http://schemas.microsoft.com/office/drawing/2014/main" id="{A3678E59-88EE-4140-9A92-E86E6F0BA8EF}"/>
              </a:ext>
            </a:extLst>
          </p:cNvPr>
          <p:cNvGrpSpPr>
            <a:grpSpLocks/>
          </p:cNvGrpSpPr>
          <p:nvPr/>
        </p:nvGrpSpPr>
        <p:grpSpPr bwMode="auto">
          <a:xfrm>
            <a:off x="0" y="857250"/>
            <a:ext cx="9144000" cy="5924550"/>
            <a:chOff x="0" y="0"/>
            <a:chExt cx="5760" cy="4320"/>
          </a:xfrm>
        </p:grpSpPr>
        <p:cxnSp>
          <p:nvCxnSpPr>
            <p:cNvPr id="26633" name="AutoShape 75">
              <a:extLst>
                <a:ext uri="{FF2B5EF4-FFF2-40B4-BE49-F238E27FC236}">
                  <a16:creationId xmlns:a16="http://schemas.microsoft.com/office/drawing/2014/main" id="{B0A847F1-7CD1-48CE-B181-5BF6D220B8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0" y="0"/>
              <a:ext cx="5760" cy="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" name="Line 76">
              <a:extLst>
                <a:ext uri="{FF2B5EF4-FFF2-40B4-BE49-F238E27FC236}">
                  <a16:creationId xmlns:a16="http://schemas.microsoft.com/office/drawing/2014/main" id="{DF410A43-A610-4D96-8108-4F8068CC49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0" cy="4320"/>
            </a:xfrm>
            <a:prstGeom prst="line">
              <a:avLst/>
            </a:prstGeom>
            <a:noFill/>
            <a:ln w="25400" cmpd="thickThin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627" dirty="0"/>
            </a:p>
          </p:txBody>
        </p:sp>
        <p:sp>
          <p:nvSpPr>
            <p:cNvPr id="5" name="Line 77">
              <a:extLst>
                <a:ext uri="{FF2B5EF4-FFF2-40B4-BE49-F238E27FC236}">
                  <a16:creationId xmlns:a16="http://schemas.microsoft.com/office/drawing/2014/main" id="{2E78DA1C-0079-4500-A730-E49C715343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5760" cy="0"/>
            </a:xfrm>
            <a:prstGeom prst="line">
              <a:avLst/>
            </a:prstGeom>
            <a:noFill/>
            <a:ln w="25400" cmpd="thickThin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627" dirty="0"/>
            </a:p>
          </p:txBody>
        </p:sp>
        <p:sp>
          <p:nvSpPr>
            <p:cNvPr id="6" name="Line 78">
              <a:extLst>
                <a:ext uri="{FF2B5EF4-FFF2-40B4-BE49-F238E27FC236}">
                  <a16:creationId xmlns:a16="http://schemas.microsoft.com/office/drawing/2014/main" id="{D8597AC7-5E4D-4F93-AFDB-717F3B9892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0" y="0"/>
              <a:ext cx="0" cy="4320"/>
            </a:xfrm>
            <a:prstGeom prst="line">
              <a:avLst/>
            </a:prstGeom>
            <a:noFill/>
            <a:ln w="25400" cmpd="thinThick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627" dirty="0"/>
            </a:p>
          </p:txBody>
        </p:sp>
        <p:sp>
          <p:nvSpPr>
            <p:cNvPr id="7" name="Line 79">
              <a:extLst>
                <a:ext uri="{FF2B5EF4-FFF2-40B4-BE49-F238E27FC236}">
                  <a16:creationId xmlns:a16="http://schemas.microsoft.com/office/drawing/2014/main" id="{38F157CF-7159-4957-8E88-693953E48E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320"/>
              <a:ext cx="5760" cy="0"/>
            </a:xfrm>
            <a:prstGeom prst="line">
              <a:avLst/>
            </a:prstGeom>
            <a:noFill/>
            <a:ln w="25400" cmpd="thinThick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627" dirty="0"/>
            </a:p>
          </p:txBody>
        </p:sp>
      </p:grpSp>
      <p:sp>
        <p:nvSpPr>
          <p:cNvPr id="12292" name="Rectangle 10">
            <a:extLst>
              <a:ext uri="{FF2B5EF4-FFF2-40B4-BE49-F238E27FC236}">
                <a16:creationId xmlns:a16="http://schemas.microsoft.com/office/drawing/2014/main" id="{B71F697D-D7DC-4407-9370-4EFECE081F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13" y="1643063"/>
            <a:ext cx="8304212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ru-RU" altLang="ru-RU" sz="643" dirty="0">
                <a:latin typeface="Calibri" panose="020F0502020204030204" pitchFamily="34" charset="0"/>
              </a:rPr>
              <a:t> </a:t>
            </a:r>
            <a:r>
              <a:rPr lang="ru-RU" altLang="ru-RU" sz="2143" dirty="0"/>
              <a:t>3) если помощь оказывают два спасателя, уставший пловец располагается между ними, положив выпрямленные ноги и руки на плечи спасателям. Оказывающие помощь плывут способом брасс. При этом ноги уставшего пловца должны быть расслабленными, чтобы не затруднять движения рук заднего пловца </a:t>
            </a:r>
          </a:p>
          <a:p>
            <a:pPr>
              <a:defRPr/>
            </a:pPr>
            <a:r>
              <a:rPr lang="ru-RU" altLang="ru-RU" sz="2143" dirty="0"/>
              <a:t> </a:t>
            </a:r>
          </a:p>
          <a:p>
            <a:pPr>
              <a:defRPr/>
            </a:pPr>
            <a:r>
              <a:rPr lang="ru-RU" altLang="ru-RU" sz="3214" dirty="0"/>
              <a:t> </a:t>
            </a:r>
          </a:p>
          <a:p>
            <a:pPr algn="just">
              <a:defRPr/>
            </a:pPr>
            <a:endParaRPr lang="ru-RU" altLang="ru-RU" sz="2946" dirty="0">
              <a:solidFill>
                <a:schemeClr val="bg1"/>
              </a:solidFill>
            </a:endParaRPr>
          </a:p>
        </p:txBody>
      </p:sp>
      <p:pic>
        <p:nvPicPr>
          <p:cNvPr id="26629" name="Рисунок 11" descr="https://konspekta.net/lektsiiimg/baza1/868397562873.files/image253.gif">
            <a:extLst>
              <a:ext uri="{FF2B5EF4-FFF2-40B4-BE49-F238E27FC236}">
                <a16:creationId xmlns:a16="http://schemas.microsoft.com/office/drawing/2014/main" id="{CB642C78-CD25-4127-854E-0E643D7C2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3657600"/>
            <a:ext cx="493871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4">
            <a:extLst>
              <a:ext uri="{FF2B5EF4-FFF2-40B4-BE49-F238E27FC236}">
                <a16:creationId xmlns:a16="http://schemas.microsoft.com/office/drawing/2014/main" id="{42776EA1-5778-44B9-B585-AF7ED8B23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-76200"/>
            <a:ext cx="91598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631" name="Object 2">
            <a:extLst>
              <a:ext uri="{FF2B5EF4-FFF2-40B4-BE49-F238E27FC236}">
                <a16:creationId xmlns:a16="http://schemas.microsoft.com/office/drawing/2014/main" id="{16B8B099-A9BF-4FA4-922D-54155802CB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83820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8" name="CorelDRAW" r:id="rId6" imgW="3134880" imgH="3134880" progId="">
                  <p:embed/>
                </p:oleObj>
              </mc:Choice>
              <mc:Fallback>
                <p:oleObj name="CorelDRAW" r:id="rId6" imgW="3134880" imgH="313488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38200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2" name="Object 8">
            <a:extLst>
              <a:ext uri="{FF2B5EF4-FFF2-40B4-BE49-F238E27FC236}">
                <a16:creationId xmlns:a16="http://schemas.microsoft.com/office/drawing/2014/main" id="{A7CF24DD-88EF-402C-A1BB-6A77E694F2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85163" y="-17463"/>
          <a:ext cx="858837" cy="854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9" name="CorelDRAW" r:id="rId8" imgW="2936520" imgH="2918160" progId="">
                  <p:embed/>
                </p:oleObj>
              </mc:Choice>
              <mc:Fallback>
                <p:oleObj name="CorelDRAW" r:id="rId8" imgW="2936520" imgH="291816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5163" y="-17463"/>
                        <a:ext cx="858837" cy="8540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 advClick="0" advTm="2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73">
            <a:extLst>
              <a:ext uri="{FF2B5EF4-FFF2-40B4-BE49-F238E27FC236}">
                <a16:creationId xmlns:a16="http://schemas.microsoft.com/office/drawing/2014/main" id="{8DAB8320-40E2-4694-9F12-8B542781D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9950"/>
            <a:ext cx="9144000" cy="630238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357" tIns="37922" rIns="17357" bIns="37922"/>
          <a:lstStyle>
            <a:lvl1pPr defTabSz="1223963"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1223963"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1223963"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1223963"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1223963"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12239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12239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12239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12239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3482" i="1" dirty="0"/>
              <a:t>Основные приемы спасение на воде</a:t>
            </a:r>
          </a:p>
        </p:txBody>
      </p:sp>
      <p:grpSp>
        <p:nvGrpSpPr>
          <p:cNvPr id="28675" name="Group 74">
            <a:extLst>
              <a:ext uri="{FF2B5EF4-FFF2-40B4-BE49-F238E27FC236}">
                <a16:creationId xmlns:a16="http://schemas.microsoft.com/office/drawing/2014/main" id="{F6266D5E-1FFF-48F2-81E1-44B4B36B29C8}"/>
              </a:ext>
            </a:extLst>
          </p:cNvPr>
          <p:cNvGrpSpPr>
            <a:grpSpLocks/>
          </p:cNvGrpSpPr>
          <p:nvPr/>
        </p:nvGrpSpPr>
        <p:grpSpPr bwMode="auto">
          <a:xfrm>
            <a:off x="6350" y="830263"/>
            <a:ext cx="9144000" cy="5951537"/>
            <a:chOff x="0" y="0"/>
            <a:chExt cx="5760" cy="4320"/>
          </a:xfrm>
        </p:grpSpPr>
        <p:cxnSp>
          <p:nvCxnSpPr>
            <p:cNvPr id="28681" name="AutoShape 75">
              <a:extLst>
                <a:ext uri="{FF2B5EF4-FFF2-40B4-BE49-F238E27FC236}">
                  <a16:creationId xmlns:a16="http://schemas.microsoft.com/office/drawing/2014/main" id="{DF63D0C9-EC89-4A99-9A22-E5599335C4A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0" y="0"/>
              <a:ext cx="5760" cy="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" name="Line 76">
              <a:extLst>
                <a:ext uri="{FF2B5EF4-FFF2-40B4-BE49-F238E27FC236}">
                  <a16:creationId xmlns:a16="http://schemas.microsoft.com/office/drawing/2014/main" id="{B6536D61-55B8-4BEF-9C88-8A94F85A8D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0" cy="4320"/>
            </a:xfrm>
            <a:prstGeom prst="line">
              <a:avLst/>
            </a:prstGeom>
            <a:noFill/>
            <a:ln w="25400" cmpd="thickThin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627" dirty="0"/>
            </a:p>
          </p:txBody>
        </p:sp>
        <p:sp>
          <p:nvSpPr>
            <p:cNvPr id="5" name="Line 77">
              <a:extLst>
                <a:ext uri="{FF2B5EF4-FFF2-40B4-BE49-F238E27FC236}">
                  <a16:creationId xmlns:a16="http://schemas.microsoft.com/office/drawing/2014/main" id="{73CD2DA9-F8A5-40BE-950F-B22693D887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5760" cy="0"/>
            </a:xfrm>
            <a:prstGeom prst="line">
              <a:avLst/>
            </a:prstGeom>
            <a:noFill/>
            <a:ln w="25400" cmpd="thickThin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627" dirty="0"/>
            </a:p>
          </p:txBody>
        </p:sp>
        <p:sp>
          <p:nvSpPr>
            <p:cNvPr id="6" name="Line 78">
              <a:extLst>
                <a:ext uri="{FF2B5EF4-FFF2-40B4-BE49-F238E27FC236}">
                  <a16:creationId xmlns:a16="http://schemas.microsoft.com/office/drawing/2014/main" id="{C08530AA-67A2-427C-8B95-D602C40617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0" y="0"/>
              <a:ext cx="0" cy="4320"/>
            </a:xfrm>
            <a:prstGeom prst="line">
              <a:avLst/>
            </a:prstGeom>
            <a:noFill/>
            <a:ln w="25400" cmpd="thinThick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627" dirty="0"/>
            </a:p>
          </p:txBody>
        </p:sp>
        <p:sp>
          <p:nvSpPr>
            <p:cNvPr id="7" name="Line 79">
              <a:extLst>
                <a:ext uri="{FF2B5EF4-FFF2-40B4-BE49-F238E27FC236}">
                  <a16:creationId xmlns:a16="http://schemas.microsoft.com/office/drawing/2014/main" id="{9CF3713A-E353-4DC6-9D5B-013EF20998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320"/>
              <a:ext cx="5760" cy="0"/>
            </a:xfrm>
            <a:prstGeom prst="line">
              <a:avLst/>
            </a:prstGeom>
            <a:noFill/>
            <a:ln w="25400" cmpd="thinThick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627" dirty="0"/>
            </a:p>
          </p:txBody>
        </p:sp>
      </p:grpSp>
      <p:sp>
        <p:nvSpPr>
          <p:cNvPr id="13316" name="Rectangle 10">
            <a:extLst>
              <a:ext uri="{FF2B5EF4-FFF2-40B4-BE49-F238E27FC236}">
                <a16:creationId xmlns:a16="http://schemas.microsoft.com/office/drawing/2014/main" id="{A978F161-D172-4106-B855-777171B992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13" y="1479550"/>
            <a:ext cx="8304212" cy="36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ru-RU" altLang="ru-RU" sz="643" dirty="0">
                <a:latin typeface="Calibri" panose="020F0502020204030204" pitchFamily="34" charset="0"/>
              </a:rPr>
              <a:t> </a:t>
            </a:r>
            <a:r>
              <a:rPr lang="ru-RU" altLang="ru-RU" sz="2143" dirty="0"/>
              <a:t>К тонущему человеку подплывают сзади. Если это сделать невозможно, то следует поднырнуть под пострадавшего, захватить левой рукой под колено его правой ноги, а ладонью правой руки сильно толкнуть левое колено спереди и повернуть тонущего к себе спиной. Делать это нужно в тех случаях, когда пострадавший в панике совершает беспорядочные движения или сопротивляется </a:t>
            </a:r>
          </a:p>
          <a:p>
            <a:pPr algn="just">
              <a:defRPr/>
            </a:pPr>
            <a:r>
              <a:rPr lang="ru-RU" altLang="ru-RU" sz="2143" dirty="0"/>
              <a:t> </a:t>
            </a:r>
          </a:p>
          <a:p>
            <a:pPr>
              <a:defRPr/>
            </a:pPr>
            <a:r>
              <a:rPr lang="ru-RU" altLang="ru-RU" sz="3214" dirty="0"/>
              <a:t> </a:t>
            </a:r>
          </a:p>
          <a:p>
            <a:pPr algn="just">
              <a:defRPr/>
            </a:pPr>
            <a:endParaRPr lang="ru-RU" altLang="ru-RU" sz="2946" dirty="0">
              <a:solidFill>
                <a:schemeClr val="bg1"/>
              </a:solidFill>
            </a:endParaRPr>
          </a:p>
        </p:txBody>
      </p:sp>
      <p:pic>
        <p:nvPicPr>
          <p:cNvPr id="28677" name="Рисунок 10" descr="https://konspekta.net/lektsiiimg/baza1/868397562873.files/image255.gif">
            <a:extLst>
              <a:ext uri="{FF2B5EF4-FFF2-40B4-BE49-F238E27FC236}">
                <a16:creationId xmlns:a16="http://schemas.microsoft.com/office/drawing/2014/main" id="{892CFC27-8ED2-4B5B-923F-34856A3A6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3932238"/>
            <a:ext cx="4395788" cy="254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4">
            <a:extLst>
              <a:ext uri="{FF2B5EF4-FFF2-40B4-BE49-F238E27FC236}">
                <a16:creationId xmlns:a16="http://schemas.microsoft.com/office/drawing/2014/main" id="{3CD708D4-BA64-40F6-B529-483AE745D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-76200"/>
            <a:ext cx="91598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8679" name="Object 2">
            <a:extLst>
              <a:ext uri="{FF2B5EF4-FFF2-40B4-BE49-F238E27FC236}">
                <a16:creationId xmlns:a16="http://schemas.microsoft.com/office/drawing/2014/main" id="{9DA7C1D4-B644-4A66-86B5-255BCA3DE7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83820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6" name="CorelDRAW" r:id="rId6" imgW="3134880" imgH="3134880" progId="">
                  <p:embed/>
                </p:oleObj>
              </mc:Choice>
              <mc:Fallback>
                <p:oleObj name="CorelDRAW" r:id="rId6" imgW="3134880" imgH="313488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38200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0" name="Object 8">
            <a:extLst>
              <a:ext uri="{FF2B5EF4-FFF2-40B4-BE49-F238E27FC236}">
                <a16:creationId xmlns:a16="http://schemas.microsoft.com/office/drawing/2014/main" id="{25F7EA42-7378-44E9-B1EB-9B96A948210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85163" y="-17463"/>
          <a:ext cx="858837" cy="854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7" name="CorelDRAW" r:id="rId8" imgW="2936520" imgH="2918160" progId="">
                  <p:embed/>
                </p:oleObj>
              </mc:Choice>
              <mc:Fallback>
                <p:oleObj name="CorelDRAW" r:id="rId8" imgW="2936520" imgH="291816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5163" y="-17463"/>
                        <a:ext cx="858837" cy="8540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 advClick="0" advTm="2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73">
            <a:extLst>
              <a:ext uri="{FF2B5EF4-FFF2-40B4-BE49-F238E27FC236}">
                <a16:creationId xmlns:a16="http://schemas.microsoft.com/office/drawing/2014/main" id="{4DA6FF1F-6247-4377-A904-45F1FFDE4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9950"/>
            <a:ext cx="9144000" cy="630238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357" tIns="37922" rIns="17357" bIns="37922"/>
          <a:lstStyle>
            <a:lvl1pPr defTabSz="1223963"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1223963"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1223963"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1223963"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1223963"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12239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12239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12239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12239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3482" i="1" dirty="0"/>
              <a:t>Основные приемы спасение на воде</a:t>
            </a:r>
          </a:p>
        </p:txBody>
      </p:sp>
      <p:grpSp>
        <p:nvGrpSpPr>
          <p:cNvPr id="30723" name="Group 74">
            <a:extLst>
              <a:ext uri="{FF2B5EF4-FFF2-40B4-BE49-F238E27FC236}">
                <a16:creationId xmlns:a16="http://schemas.microsoft.com/office/drawing/2014/main" id="{D1CB1BF3-FB05-4FF7-975A-7F8215690F52}"/>
              </a:ext>
            </a:extLst>
          </p:cNvPr>
          <p:cNvGrpSpPr>
            <a:grpSpLocks/>
          </p:cNvGrpSpPr>
          <p:nvPr/>
        </p:nvGrpSpPr>
        <p:grpSpPr bwMode="auto">
          <a:xfrm>
            <a:off x="0" y="857250"/>
            <a:ext cx="9144000" cy="5924550"/>
            <a:chOff x="0" y="0"/>
            <a:chExt cx="5760" cy="4320"/>
          </a:xfrm>
        </p:grpSpPr>
        <p:cxnSp>
          <p:nvCxnSpPr>
            <p:cNvPr id="30729" name="AutoShape 75">
              <a:extLst>
                <a:ext uri="{FF2B5EF4-FFF2-40B4-BE49-F238E27FC236}">
                  <a16:creationId xmlns:a16="http://schemas.microsoft.com/office/drawing/2014/main" id="{1820EA36-249E-417A-A722-134ED621FD4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0" y="0"/>
              <a:ext cx="5760" cy="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" name="Line 76">
              <a:extLst>
                <a:ext uri="{FF2B5EF4-FFF2-40B4-BE49-F238E27FC236}">
                  <a16:creationId xmlns:a16="http://schemas.microsoft.com/office/drawing/2014/main" id="{08D24625-2C65-41E0-AE4E-D5BF2C2A28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0" cy="4320"/>
            </a:xfrm>
            <a:prstGeom prst="line">
              <a:avLst/>
            </a:prstGeom>
            <a:noFill/>
            <a:ln w="25400" cmpd="thickThin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627" dirty="0"/>
            </a:p>
          </p:txBody>
        </p:sp>
        <p:sp>
          <p:nvSpPr>
            <p:cNvPr id="5" name="Line 77">
              <a:extLst>
                <a:ext uri="{FF2B5EF4-FFF2-40B4-BE49-F238E27FC236}">
                  <a16:creationId xmlns:a16="http://schemas.microsoft.com/office/drawing/2014/main" id="{2A973DD5-8201-4A68-ACA0-4AD470D9F8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5760" cy="0"/>
            </a:xfrm>
            <a:prstGeom prst="line">
              <a:avLst/>
            </a:prstGeom>
            <a:noFill/>
            <a:ln w="25400" cmpd="thickThin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627" dirty="0"/>
            </a:p>
          </p:txBody>
        </p:sp>
        <p:sp>
          <p:nvSpPr>
            <p:cNvPr id="6" name="Line 78">
              <a:extLst>
                <a:ext uri="{FF2B5EF4-FFF2-40B4-BE49-F238E27FC236}">
                  <a16:creationId xmlns:a16="http://schemas.microsoft.com/office/drawing/2014/main" id="{B968A00B-C1DF-437F-83A1-DE52128382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0" y="0"/>
              <a:ext cx="0" cy="4320"/>
            </a:xfrm>
            <a:prstGeom prst="line">
              <a:avLst/>
            </a:prstGeom>
            <a:noFill/>
            <a:ln w="25400" cmpd="thinThick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627" dirty="0"/>
            </a:p>
          </p:txBody>
        </p:sp>
        <p:sp>
          <p:nvSpPr>
            <p:cNvPr id="7" name="Line 79">
              <a:extLst>
                <a:ext uri="{FF2B5EF4-FFF2-40B4-BE49-F238E27FC236}">
                  <a16:creationId xmlns:a16="http://schemas.microsoft.com/office/drawing/2014/main" id="{E0C1E598-424B-402F-B64C-72D85D0169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320"/>
              <a:ext cx="5760" cy="0"/>
            </a:xfrm>
            <a:prstGeom prst="line">
              <a:avLst/>
            </a:prstGeom>
            <a:noFill/>
            <a:ln w="25400" cmpd="thinThick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627" dirty="0"/>
            </a:p>
          </p:txBody>
        </p:sp>
      </p:grpSp>
      <p:sp>
        <p:nvSpPr>
          <p:cNvPr id="14340" name="Rectangle 10">
            <a:extLst>
              <a:ext uri="{FF2B5EF4-FFF2-40B4-BE49-F238E27FC236}">
                <a16:creationId xmlns:a16="http://schemas.microsoft.com/office/drawing/2014/main" id="{966EC815-114A-4A21-AAC6-E7DA6DBD0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13" y="1479550"/>
            <a:ext cx="8304212" cy="36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ru-RU" altLang="ru-RU" sz="2143" dirty="0"/>
              <a:t>Захват утопающего за голову. Оказывающий помощь берет вытянутыми руками голову утопающего так, чтобы большие пальцы лежали на щеках, а мизинцы – под нижней челюстью, и плывя на спине, работая одними ногами, буксирует утопающего к берегу или к шлюпке, приподнимая его лицо над поверхностью воды.</a:t>
            </a:r>
          </a:p>
          <a:p>
            <a:pPr algn="just">
              <a:defRPr/>
            </a:pPr>
            <a:r>
              <a:rPr lang="ru-RU" altLang="ru-RU" sz="2143" dirty="0"/>
              <a:t> </a:t>
            </a:r>
          </a:p>
          <a:p>
            <a:pPr algn="just">
              <a:defRPr/>
            </a:pPr>
            <a:r>
              <a:rPr lang="ru-RU" altLang="ru-RU" sz="2143" dirty="0"/>
              <a:t> </a:t>
            </a:r>
          </a:p>
          <a:p>
            <a:pPr>
              <a:defRPr/>
            </a:pPr>
            <a:r>
              <a:rPr lang="ru-RU" altLang="ru-RU" sz="3214" dirty="0"/>
              <a:t> </a:t>
            </a:r>
          </a:p>
          <a:p>
            <a:pPr algn="just">
              <a:defRPr/>
            </a:pPr>
            <a:endParaRPr lang="ru-RU" altLang="ru-RU" sz="2946" dirty="0">
              <a:solidFill>
                <a:schemeClr val="bg1"/>
              </a:solidFill>
            </a:endParaRPr>
          </a:p>
        </p:txBody>
      </p:sp>
      <p:pic>
        <p:nvPicPr>
          <p:cNvPr id="30725" name="Рисунок 11" descr="https://konspekta.net/lektsiiimg/baza1/868397562873.files/image257.gif">
            <a:extLst>
              <a:ext uri="{FF2B5EF4-FFF2-40B4-BE49-F238E27FC236}">
                <a16:creationId xmlns:a16="http://schemas.microsoft.com/office/drawing/2014/main" id="{582EB14F-174B-4DA5-B432-F78364061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562350"/>
            <a:ext cx="5486400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4">
            <a:extLst>
              <a:ext uri="{FF2B5EF4-FFF2-40B4-BE49-F238E27FC236}">
                <a16:creationId xmlns:a16="http://schemas.microsoft.com/office/drawing/2014/main" id="{45D0C4F1-CB70-42BE-9B25-C9070E3B8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-76200"/>
            <a:ext cx="91598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27" name="Object 2">
            <a:extLst>
              <a:ext uri="{FF2B5EF4-FFF2-40B4-BE49-F238E27FC236}">
                <a16:creationId xmlns:a16="http://schemas.microsoft.com/office/drawing/2014/main" id="{707C47C8-34EF-493F-9B48-F65AAD23D0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83820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4" name="CorelDRAW" r:id="rId6" imgW="3134880" imgH="3134880" progId="">
                  <p:embed/>
                </p:oleObj>
              </mc:Choice>
              <mc:Fallback>
                <p:oleObj name="CorelDRAW" r:id="rId6" imgW="3134880" imgH="313488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38200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8" name="Object 8">
            <a:extLst>
              <a:ext uri="{FF2B5EF4-FFF2-40B4-BE49-F238E27FC236}">
                <a16:creationId xmlns:a16="http://schemas.microsoft.com/office/drawing/2014/main" id="{57B09F02-495D-4B2E-BACE-B1B7FCF65EE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85163" y="-17463"/>
          <a:ext cx="858837" cy="854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5" name="CorelDRAW" r:id="rId8" imgW="2936520" imgH="2918160" progId="">
                  <p:embed/>
                </p:oleObj>
              </mc:Choice>
              <mc:Fallback>
                <p:oleObj name="CorelDRAW" r:id="rId8" imgW="2936520" imgH="291816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5163" y="-17463"/>
                        <a:ext cx="858837" cy="8540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 advClick="0" advTm="2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73">
            <a:extLst>
              <a:ext uri="{FF2B5EF4-FFF2-40B4-BE49-F238E27FC236}">
                <a16:creationId xmlns:a16="http://schemas.microsoft.com/office/drawing/2014/main" id="{79163465-5692-4E0F-8011-82270BDD5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9950"/>
            <a:ext cx="9144000" cy="630238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357" tIns="37922" rIns="17357" bIns="37922"/>
          <a:lstStyle>
            <a:lvl1pPr defTabSz="1223963"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1223963"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1223963"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1223963"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1223963"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12239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12239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12239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12239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3482" i="1" dirty="0"/>
              <a:t>Основные приемы спасение на воде</a:t>
            </a:r>
          </a:p>
        </p:txBody>
      </p:sp>
      <p:grpSp>
        <p:nvGrpSpPr>
          <p:cNvPr id="32771" name="Group 74">
            <a:extLst>
              <a:ext uri="{FF2B5EF4-FFF2-40B4-BE49-F238E27FC236}">
                <a16:creationId xmlns:a16="http://schemas.microsoft.com/office/drawing/2014/main" id="{F333A8E2-2ECB-4653-B4EF-5C146F256702}"/>
              </a:ext>
            </a:extLst>
          </p:cNvPr>
          <p:cNvGrpSpPr>
            <a:grpSpLocks/>
          </p:cNvGrpSpPr>
          <p:nvPr/>
        </p:nvGrpSpPr>
        <p:grpSpPr bwMode="auto">
          <a:xfrm>
            <a:off x="0" y="857250"/>
            <a:ext cx="9144000" cy="5848350"/>
            <a:chOff x="0" y="0"/>
            <a:chExt cx="5760" cy="4320"/>
          </a:xfrm>
        </p:grpSpPr>
        <p:cxnSp>
          <p:nvCxnSpPr>
            <p:cNvPr id="32777" name="AutoShape 75">
              <a:extLst>
                <a:ext uri="{FF2B5EF4-FFF2-40B4-BE49-F238E27FC236}">
                  <a16:creationId xmlns:a16="http://schemas.microsoft.com/office/drawing/2014/main" id="{3A56F75B-2879-4F13-835F-626DF2BEDA0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0" y="0"/>
              <a:ext cx="5760" cy="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" name="Line 76">
              <a:extLst>
                <a:ext uri="{FF2B5EF4-FFF2-40B4-BE49-F238E27FC236}">
                  <a16:creationId xmlns:a16="http://schemas.microsoft.com/office/drawing/2014/main" id="{25701E9C-733F-4729-99A0-44D92181D6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0" cy="4320"/>
            </a:xfrm>
            <a:prstGeom prst="line">
              <a:avLst/>
            </a:prstGeom>
            <a:noFill/>
            <a:ln w="25400" cmpd="thickThin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627" dirty="0"/>
            </a:p>
          </p:txBody>
        </p:sp>
        <p:sp>
          <p:nvSpPr>
            <p:cNvPr id="5" name="Line 77">
              <a:extLst>
                <a:ext uri="{FF2B5EF4-FFF2-40B4-BE49-F238E27FC236}">
                  <a16:creationId xmlns:a16="http://schemas.microsoft.com/office/drawing/2014/main" id="{DB63B96D-7C36-418E-91C8-901AA5F4B0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5760" cy="0"/>
            </a:xfrm>
            <a:prstGeom prst="line">
              <a:avLst/>
            </a:prstGeom>
            <a:noFill/>
            <a:ln w="25400" cmpd="thickThin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627" dirty="0"/>
            </a:p>
          </p:txBody>
        </p:sp>
        <p:sp>
          <p:nvSpPr>
            <p:cNvPr id="6" name="Line 78">
              <a:extLst>
                <a:ext uri="{FF2B5EF4-FFF2-40B4-BE49-F238E27FC236}">
                  <a16:creationId xmlns:a16="http://schemas.microsoft.com/office/drawing/2014/main" id="{6D9E3109-7D49-4260-9F1D-00E3BD3419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0" y="0"/>
              <a:ext cx="0" cy="4320"/>
            </a:xfrm>
            <a:prstGeom prst="line">
              <a:avLst/>
            </a:prstGeom>
            <a:noFill/>
            <a:ln w="25400" cmpd="thinThick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627" dirty="0"/>
            </a:p>
          </p:txBody>
        </p:sp>
        <p:sp>
          <p:nvSpPr>
            <p:cNvPr id="7" name="Line 79">
              <a:extLst>
                <a:ext uri="{FF2B5EF4-FFF2-40B4-BE49-F238E27FC236}">
                  <a16:creationId xmlns:a16="http://schemas.microsoft.com/office/drawing/2014/main" id="{75BD389E-1CAE-407C-84DB-30C83D5154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320"/>
              <a:ext cx="5760" cy="0"/>
            </a:xfrm>
            <a:prstGeom prst="line">
              <a:avLst/>
            </a:prstGeom>
            <a:noFill/>
            <a:ln w="25400" cmpd="thinThick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627" dirty="0"/>
            </a:p>
          </p:txBody>
        </p:sp>
      </p:grpSp>
      <p:sp>
        <p:nvSpPr>
          <p:cNvPr id="15364" name="Rectangle 10">
            <a:extLst>
              <a:ext uri="{FF2B5EF4-FFF2-40B4-BE49-F238E27FC236}">
                <a16:creationId xmlns:a16="http://schemas.microsoft.com/office/drawing/2014/main" id="{A2B170B7-B05C-4890-83B1-373332BEF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13" y="1671638"/>
            <a:ext cx="8662987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ru-RU" altLang="ru-RU" sz="2143" dirty="0"/>
              <a:t>Захват утопающего подмышки. Оказывающий помощь крепко подхватывает пострадавшего подмышки, как показано на рисунке и буксирует утопающего, плывя при помощи ног.</a:t>
            </a:r>
          </a:p>
          <a:p>
            <a:pPr algn="just">
              <a:defRPr/>
            </a:pPr>
            <a:r>
              <a:rPr lang="ru-RU" altLang="ru-RU" sz="2143" dirty="0"/>
              <a:t> </a:t>
            </a:r>
          </a:p>
          <a:p>
            <a:pPr algn="just">
              <a:defRPr/>
            </a:pPr>
            <a:r>
              <a:rPr lang="ru-RU" altLang="ru-RU" sz="2143" dirty="0"/>
              <a:t> </a:t>
            </a:r>
          </a:p>
          <a:p>
            <a:pPr>
              <a:defRPr/>
            </a:pPr>
            <a:r>
              <a:rPr lang="ru-RU" altLang="ru-RU" sz="3214" dirty="0"/>
              <a:t> </a:t>
            </a:r>
          </a:p>
          <a:p>
            <a:pPr algn="just">
              <a:defRPr/>
            </a:pPr>
            <a:endParaRPr lang="ru-RU" altLang="ru-RU" sz="2946" dirty="0">
              <a:solidFill>
                <a:schemeClr val="bg1"/>
              </a:solidFill>
            </a:endParaRPr>
          </a:p>
        </p:txBody>
      </p:sp>
      <p:pic>
        <p:nvPicPr>
          <p:cNvPr id="32773" name="Рисунок 12" descr="https://konspekta.net/lektsiiimg/baza1/868397562873.files/image259.gif">
            <a:extLst>
              <a:ext uri="{FF2B5EF4-FFF2-40B4-BE49-F238E27FC236}">
                <a16:creationId xmlns:a16="http://schemas.microsoft.com/office/drawing/2014/main" id="{8DCB31EE-ABCD-466C-8BC8-8C641349D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74988"/>
            <a:ext cx="5902325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4">
            <a:extLst>
              <a:ext uri="{FF2B5EF4-FFF2-40B4-BE49-F238E27FC236}">
                <a16:creationId xmlns:a16="http://schemas.microsoft.com/office/drawing/2014/main" id="{11F8ED4C-1AE4-42EA-84B4-E7EA27FB8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-76200"/>
            <a:ext cx="91598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2775" name="Object 2">
            <a:extLst>
              <a:ext uri="{FF2B5EF4-FFF2-40B4-BE49-F238E27FC236}">
                <a16:creationId xmlns:a16="http://schemas.microsoft.com/office/drawing/2014/main" id="{B6EEB1B3-61F9-447D-A292-9B3C4DCBA4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83820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2" name="CorelDRAW" r:id="rId6" imgW="3134880" imgH="3134880" progId="">
                  <p:embed/>
                </p:oleObj>
              </mc:Choice>
              <mc:Fallback>
                <p:oleObj name="CorelDRAW" r:id="rId6" imgW="3134880" imgH="313488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38200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6" name="Object 8">
            <a:extLst>
              <a:ext uri="{FF2B5EF4-FFF2-40B4-BE49-F238E27FC236}">
                <a16:creationId xmlns:a16="http://schemas.microsoft.com/office/drawing/2014/main" id="{09E4C49E-7718-49FE-8D14-E9DF39B6F1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85163" y="-17463"/>
          <a:ext cx="858837" cy="854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3" name="CorelDRAW" r:id="rId8" imgW="2936520" imgH="2918160" progId="">
                  <p:embed/>
                </p:oleObj>
              </mc:Choice>
              <mc:Fallback>
                <p:oleObj name="CorelDRAW" r:id="rId8" imgW="2936520" imgH="291816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5163" y="-17463"/>
                        <a:ext cx="858837" cy="8540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 advClick="0" advTm="2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73">
            <a:extLst>
              <a:ext uri="{FF2B5EF4-FFF2-40B4-BE49-F238E27FC236}">
                <a16:creationId xmlns:a16="http://schemas.microsoft.com/office/drawing/2014/main" id="{B08FE41F-FA27-41A9-87CF-8C1D1B74F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9950"/>
            <a:ext cx="9144000" cy="630238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357" tIns="37922" rIns="17357" bIns="37922"/>
          <a:lstStyle>
            <a:lvl1pPr defTabSz="1223963"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1223963"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1223963"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1223963"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1223963"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12239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12239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12239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12239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3482" i="1" dirty="0"/>
              <a:t>Основные приемы спасение на воде</a:t>
            </a:r>
          </a:p>
        </p:txBody>
      </p:sp>
      <p:grpSp>
        <p:nvGrpSpPr>
          <p:cNvPr id="34819" name="Group 74">
            <a:extLst>
              <a:ext uri="{FF2B5EF4-FFF2-40B4-BE49-F238E27FC236}">
                <a16:creationId xmlns:a16="http://schemas.microsoft.com/office/drawing/2014/main" id="{335BE413-1730-4FDF-849F-D5D396FB50AC}"/>
              </a:ext>
            </a:extLst>
          </p:cNvPr>
          <p:cNvGrpSpPr>
            <a:grpSpLocks/>
          </p:cNvGrpSpPr>
          <p:nvPr/>
        </p:nvGrpSpPr>
        <p:grpSpPr bwMode="auto">
          <a:xfrm>
            <a:off x="0" y="857250"/>
            <a:ext cx="9144000" cy="5924550"/>
            <a:chOff x="0" y="0"/>
            <a:chExt cx="5760" cy="4320"/>
          </a:xfrm>
        </p:grpSpPr>
        <p:cxnSp>
          <p:nvCxnSpPr>
            <p:cNvPr id="34825" name="AutoShape 75">
              <a:extLst>
                <a:ext uri="{FF2B5EF4-FFF2-40B4-BE49-F238E27FC236}">
                  <a16:creationId xmlns:a16="http://schemas.microsoft.com/office/drawing/2014/main" id="{6B5EC2CF-629D-4B59-B0FC-3D7F1A67131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0" y="0"/>
              <a:ext cx="5760" cy="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" name="Line 76">
              <a:extLst>
                <a:ext uri="{FF2B5EF4-FFF2-40B4-BE49-F238E27FC236}">
                  <a16:creationId xmlns:a16="http://schemas.microsoft.com/office/drawing/2014/main" id="{7D731832-427B-4A50-8FC3-5523AAB88A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0" cy="4320"/>
            </a:xfrm>
            <a:prstGeom prst="line">
              <a:avLst/>
            </a:prstGeom>
            <a:noFill/>
            <a:ln w="25400" cmpd="thickThin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627" dirty="0"/>
            </a:p>
          </p:txBody>
        </p:sp>
        <p:sp>
          <p:nvSpPr>
            <p:cNvPr id="5" name="Line 77">
              <a:extLst>
                <a:ext uri="{FF2B5EF4-FFF2-40B4-BE49-F238E27FC236}">
                  <a16:creationId xmlns:a16="http://schemas.microsoft.com/office/drawing/2014/main" id="{5F49EE94-7D19-42A3-A97A-B84E6FB215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5760" cy="0"/>
            </a:xfrm>
            <a:prstGeom prst="line">
              <a:avLst/>
            </a:prstGeom>
            <a:noFill/>
            <a:ln w="25400" cmpd="thickThin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627" dirty="0"/>
            </a:p>
          </p:txBody>
        </p:sp>
        <p:sp>
          <p:nvSpPr>
            <p:cNvPr id="6" name="Line 78">
              <a:extLst>
                <a:ext uri="{FF2B5EF4-FFF2-40B4-BE49-F238E27FC236}">
                  <a16:creationId xmlns:a16="http://schemas.microsoft.com/office/drawing/2014/main" id="{CD74B1CF-4A45-49DD-8D98-73C4C76BAA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0" y="0"/>
              <a:ext cx="0" cy="4320"/>
            </a:xfrm>
            <a:prstGeom prst="line">
              <a:avLst/>
            </a:prstGeom>
            <a:noFill/>
            <a:ln w="25400" cmpd="thinThick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627" dirty="0"/>
            </a:p>
          </p:txBody>
        </p:sp>
        <p:sp>
          <p:nvSpPr>
            <p:cNvPr id="7" name="Line 79">
              <a:extLst>
                <a:ext uri="{FF2B5EF4-FFF2-40B4-BE49-F238E27FC236}">
                  <a16:creationId xmlns:a16="http://schemas.microsoft.com/office/drawing/2014/main" id="{7B70D671-195E-44CB-A5D4-75396C093F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320"/>
              <a:ext cx="5760" cy="0"/>
            </a:xfrm>
            <a:prstGeom prst="line">
              <a:avLst/>
            </a:prstGeom>
            <a:noFill/>
            <a:ln w="25400" cmpd="thinThick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627" dirty="0"/>
            </a:p>
          </p:txBody>
        </p:sp>
      </p:grpSp>
      <p:sp>
        <p:nvSpPr>
          <p:cNvPr id="16388" name="Rectangle 10">
            <a:extLst>
              <a:ext uri="{FF2B5EF4-FFF2-40B4-BE49-F238E27FC236}">
                <a16:creationId xmlns:a16="http://schemas.microsoft.com/office/drawing/2014/main" id="{424E6AA4-7A7C-4829-A68C-3021BBD8FA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725" y="1401763"/>
            <a:ext cx="8718550" cy="334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ru-RU" altLang="ru-RU" sz="2143" dirty="0"/>
              <a:t>Захват утопающего под руки. Приблизившись сзади, спасатель продвигает свою правую руку под правую (левую) руку спасаемого, берет его за левую (правую) руку выше локтевого сгиба и прижимает спасаемого спиной к себе, а затем буксирует на левом (правом) боку.</a:t>
            </a:r>
          </a:p>
          <a:p>
            <a:pPr algn="just">
              <a:defRPr/>
            </a:pPr>
            <a:r>
              <a:rPr lang="ru-RU" altLang="ru-RU" sz="2143" dirty="0"/>
              <a:t> </a:t>
            </a:r>
          </a:p>
          <a:p>
            <a:pPr algn="just">
              <a:defRPr/>
            </a:pPr>
            <a:r>
              <a:rPr lang="ru-RU" altLang="ru-RU" sz="2143" dirty="0"/>
              <a:t> </a:t>
            </a:r>
          </a:p>
          <a:p>
            <a:pPr>
              <a:defRPr/>
            </a:pPr>
            <a:r>
              <a:rPr lang="ru-RU" altLang="ru-RU" sz="3214" dirty="0"/>
              <a:t> </a:t>
            </a:r>
          </a:p>
          <a:p>
            <a:pPr algn="just">
              <a:defRPr/>
            </a:pPr>
            <a:endParaRPr lang="ru-RU" altLang="ru-RU" sz="2946" dirty="0">
              <a:solidFill>
                <a:schemeClr val="bg1"/>
              </a:solidFill>
            </a:endParaRPr>
          </a:p>
        </p:txBody>
      </p:sp>
      <p:pic>
        <p:nvPicPr>
          <p:cNvPr id="34821" name="Рисунок 10" descr="https://konspekta.net/lektsiiimg/baza1/868397562873.files/image261.gif">
            <a:extLst>
              <a:ext uri="{FF2B5EF4-FFF2-40B4-BE49-F238E27FC236}">
                <a16:creationId xmlns:a16="http://schemas.microsoft.com/office/drawing/2014/main" id="{E53475A0-6D60-4FAB-8E8D-7F325DAEA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198813"/>
            <a:ext cx="6484938" cy="304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4">
            <a:extLst>
              <a:ext uri="{FF2B5EF4-FFF2-40B4-BE49-F238E27FC236}">
                <a16:creationId xmlns:a16="http://schemas.microsoft.com/office/drawing/2014/main" id="{29D4E8FC-1615-43CA-B9E6-5B6467011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-76200"/>
            <a:ext cx="91598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4823" name="Object 2">
            <a:extLst>
              <a:ext uri="{FF2B5EF4-FFF2-40B4-BE49-F238E27FC236}">
                <a16:creationId xmlns:a16="http://schemas.microsoft.com/office/drawing/2014/main" id="{6A37E347-078A-49D6-95DE-A1E29D026E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83820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0" name="CorelDRAW" r:id="rId6" imgW="3134880" imgH="3134880" progId="">
                  <p:embed/>
                </p:oleObj>
              </mc:Choice>
              <mc:Fallback>
                <p:oleObj name="CorelDRAW" r:id="rId6" imgW="3134880" imgH="313488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38200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4" name="Object 8">
            <a:extLst>
              <a:ext uri="{FF2B5EF4-FFF2-40B4-BE49-F238E27FC236}">
                <a16:creationId xmlns:a16="http://schemas.microsoft.com/office/drawing/2014/main" id="{6A69383E-23C9-4B04-BF13-357669F723F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85163" y="-17463"/>
          <a:ext cx="858837" cy="854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1" name="CorelDRAW" r:id="rId8" imgW="2936520" imgH="2918160" progId="">
                  <p:embed/>
                </p:oleObj>
              </mc:Choice>
              <mc:Fallback>
                <p:oleObj name="CorelDRAW" r:id="rId8" imgW="2936520" imgH="291816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5163" y="-17463"/>
                        <a:ext cx="858837" cy="8540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 advClick="0" advTm="2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294437F6-90D5-4F98-B4EE-323BB86952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0"/>
            <a:ext cx="9145588" cy="6858000"/>
          </a:xfrm>
          <a:prstGeom prst="rect">
            <a:avLst/>
          </a:prstGeom>
          <a:gradFill rotWithShape="1">
            <a:gsLst>
              <a:gs pos="0">
                <a:srgbClr val="9999FF"/>
              </a:gs>
              <a:gs pos="100000">
                <a:srgbClr val="00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8916" tIns="29460" rIns="58916" bIns="29460" anchor="ctr"/>
          <a:lstStyle>
            <a:lvl1pPr defTabSz="1101725"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1101725"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1101725"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1101725"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1101725"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110172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110172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110172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110172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1286">
              <a:latin typeface="Arial" panose="020B0604020202020204" pitchFamily="34" charset="0"/>
            </a:endParaRPr>
          </a:p>
        </p:txBody>
      </p:sp>
      <p:sp>
        <p:nvSpPr>
          <p:cNvPr id="1029" name="Rectangle 40">
            <a:extLst>
              <a:ext uri="{FF2B5EF4-FFF2-40B4-BE49-F238E27FC236}">
                <a16:creationId xmlns:a16="http://schemas.microsoft.com/office/drawing/2014/main" id="{E87F0546-43C6-48AF-8671-EB9C7BD08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1413" y="2120900"/>
            <a:ext cx="6858000" cy="1277938"/>
          </a:xfrm>
          <a:prstGeom prst="rect">
            <a:avLst/>
          </a:prstGeom>
          <a:noFill/>
          <a:ln>
            <a:noFill/>
          </a:ln>
        </p:spPr>
        <p:txBody>
          <a:bodyPr lIns="58878" tIns="29432" rIns="58878" bIns="29432"/>
          <a:lstStyle>
            <a:lvl1pPr marL="412750" indent="-412750" defTabSz="1101725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101725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101725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101725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101725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10172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10172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10172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10172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5357" dirty="0">
                <a:solidFill>
                  <a:schemeClr val="bg1"/>
                </a:solidFill>
                <a:latin typeface="+mn-lt"/>
              </a:rPr>
              <a:t>Правила безопасности на водных объектах </a:t>
            </a:r>
          </a:p>
          <a:p>
            <a:pPr algn="ctr" eaLnBrk="1" hangingPunct="1">
              <a:defRPr/>
            </a:pPr>
            <a:r>
              <a:rPr lang="ru-RU" altLang="ru-RU" sz="5357" dirty="0">
                <a:solidFill>
                  <a:schemeClr val="bg1"/>
                </a:solidFill>
                <a:latin typeface="+mn-lt"/>
              </a:rPr>
              <a:t>в летний период</a:t>
            </a:r>
            <a:endParaRPr lang="ru-RU" altLang="ru-RU" sz="5357" dirty="0">
              <a:solidFill>
                <a:srgbClr val="FFFF65"/>
              </a:solidFill>
              <a:latin typeface="+mn-lt"/>
            </a:endParaRPr>
          </a:p>
        </p:txBody>
      </p:sp>
      <p:pic>
        <p:nvPicPr>
          <p:cNvPr id="36868" name="Picture 41" descr="флаг МЧС4">
            <a:extLst>
              <a:ext uri="{FF2B5EF4-FFF2-40B4-BE49-F238E27FC236}">
                <a16:creationId xmlns:a16="http://schemas.microsoft.com/office/drawing/2014/main" id="{75AEC6D1-F6BE-4376-BE38-3C305FF22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533400"/>
            <a:ext cx="2446338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4" descr="F:\БПСО\СМИ\Фото эмблем\2.jpg">
            <a:extLst>
              <a:ext uri="{FF2B5EF4-FFF2-40B4-BE49-F238E27FC236}">
                <a16:creationId xmlns:a16="http://schemas.microsoft.com/office/drawing/2014/main" id="{F50C0D1C-2BEA-47F1-AFEA-13DD75231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554916"/>
            <a:ext cx="1427049" cy="1427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2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>
            <a:extLst>
              <a:ext uri="{FF2B5EF4-FFF2-40B4-BE49-F238E27FC236}">
                <a16:creationId xmlns:a16="http://schemas.microsoft.com/office/drawing/2014/main" id="{8846FA34-66EF-4CCD-A9BA-12DF300B2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-19050"/>
            <a:ext cx="91598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Прямоугольник 1">
            <a:extLst>
              <a:ext uri="{FF2B5EF4-FFF2-40B4-BE49-F238E27FC236}">
                <a16:creationId xmlns:a16="http://schemas.microsoft.com/office/drawing/2014/main" id="{E7F1D041-4B74-483E-ADE2-F74DECEB3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" y="161925"/>
            <a:ext cx="7391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ПОМНИТЕ!</a:t>
            </a:r>
            <a:endParaRPr lang="ru-RU" altLang="ru-RU" sz="25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8" name="Прямоугольник 1">
            <a:extLst>
              <a:ext uri="{FF2B5EF4-FFF2-40B4-BE49-F238E27FC236}">
                <a16:creationId xmlns:a16="http://schemas.microsoft.com/office/drawing/2014/main" id="{5EC84159-1022-4368-990A-DEF8774F6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000125"/>
            <a:ext cx="7848600" cy="393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i="1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неукоснительное соблюдение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i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 безопасности на воде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i="1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предупредить беду!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5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5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5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5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5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5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5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149" name="Object 2">
            <a:extLst>
              <a:ext uri="{FF2B5EF4-FFF2-40B4-BE49-F238E27FC236}">
                <a16:creationId xmlns:a16="http://schemas.microsoft.com/office/drawing/2014/main" id="{66FEBF14-0EFF-4AD4-832C-BBE130E8DD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83820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CorelDRAW" r:id="rId5" imgW="3134880" imgH="3134880" progId="">
                  <p:embed/>
                </p:oleObj>
              </mc:Choice>
              <mc:Fallback>
                <p:oleObj name="CorelDRAW" r:id="rId5" imgW="3134880" imgH="313488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38200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8">
            <a:extLst>
              <a:ext uri="{FF2B5EF4-FFF2-40B4-BE49-F238E27FC236}">
                <a16:creationId xmlns:a16="http://schemas.microsoft.com/office/drawing/2014/main" id="{50FE9625-3CFB-4B6C-B4A3-55B457ED19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85163" y="-17463"/>
          <a:ext cx="858837" cy="854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CorelDRAW" r:id="rId7" imgW="2936520" imgH="2918160" progId="">
                  <p:embed/>
                </p:oleObj>
              </mc:Choice>
              <mc:Fallback>
                <p:oleObj name="CorelDRAW" r:id="rId7" imgW="2936520" imgH="291816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5163" y="-17463"/>
                        <a:ext cx="858837" cy="8540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1" name="Picture 7" descr="E:\ирниту\ИРНИТУ-Студенты со всей России соревновались в природных и техногенных условиях на слете «Спасатель – профессия века»_files\600(19).jpg">
            <a:extLst>
              <a:ext uri="{FF2B5EF4-FFF2-40B4-BE49-F238E27FC236}">
                <a16:creationId xmlns:a16="http://schemas.microsoft.com/office/drawing/2014/main" id="{D4C08FE3-1BEB-4D84-9DB1-4F4A276EE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163" y="2430463"/>
            <a:ext cx="2900362" cy="203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 descr="IMG_9674">
            <a:extLst>
              <a:ext uri="{FF2B5EF4-FFF2-40B4-BE49-F238E27FC236}">
                <a16:creationId xmlns:a16="http://schemas.microsoft.com/office/drawing/2014/main" id="{0530155C-4DC6-41B3-8BCB-927BF5482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3810000"/>
            <a:ext cx="3032125" cy="20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Рисунок 2">
            <a:extLst>
              <a:ext uri="{FF2B5EF4-FFF2-40B4-BE49-F238E27FC236}">
                <a16:creationId xmlns:a16="http://schemas.microsoft.com/office/drawing/2014/main" id="{149F7FD6-CA3C-4FDA-9DBD-47787B9E83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2417763"/>
            <a:ext cx="2901950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>
            <a:extLst>
              <a:ext uri="{FF2B5EF4-FFF2-40B4-BE49-F238E27FC236}">
                <a16:creationId xmlns:a16="http://schemas.microsoft.com/office/drawing/2014/main" id="{FD85236E-EBC8-4989-B6DC-FB9AC615F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-19050"/>
            <a:ext cx="91598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195" name="Object 2">
            <a:extLst>
              <a:ext uri="{FF2B5EF4-FFF2-40B4-BE49-F238E27FC236}">
                <a16:creationId xmlns:a16="http://schemas.microsoft.com/office/drawing/2014/main" id="{9CD8C010-BCF4-4B71-991B-592E721549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83820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CorelDRAW" r:id="rId5" imgW="3134880" imgH="3134880" progId="">
                  <p:embed/>
                </p:oleObj>
              </mc:Choice>
              <mc:Fallback>
                <p:oleObj name="CorelDRAW" r:id="rId5" imgW="3134880" imgH="313488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38200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8">
            <a:extLst>
              <a:ext uri="{FF2B5EF4-FFF2-40B4-BE49-F238E27FC236}">
                <a16:creationId xmlns:a16="http://schemas.microsoft.com/office/drawing/2014/main" id="{FBC591AA-1CE4-4222-BB96-793C95DDE0E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85163" y="-17463"/>
          <a:ext cx="858837" cy="854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CorelDRAW" r:id="rId7" imgW="2936520" imgH="2918160" progId="">
                  <p:embed/>
                </p:oleObj>
              </mc:Choice>
              <mc:Fallback>
                <p:oleObj name="CorelDRAW" r:id="rId7" imgW="2936520" imgH="291816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5163" y="-17463"/>
                        <a:ext cx="858837" cy="8540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64030A3-9E31-446A-B5D6-CE1B08DC1891}"/>
              </a:ext>
            </a:extLst>
          </p:cNvPr>
          <p:cNvSpPr/>
          <p:nvPr/>
        </p:nvSpPr>
        <p:spPr>
          <a:xfrm>
            <a:off x="144463" y="914400"/>
            <a:ext cx="8839200" cy="56943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ru-RU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соблюдать следующие основные правила безопасности на водных объектах в летний период:</a:t>
            </a:r>
          </a:p>
          <a:p>
            <a:pPr algn="ctr" eaLnBrk="1" hangingPunct="1">
              <a:defRPr/>
            </a:pPr>
            <a:endParaRPr lang="ru-RU" altLang="ru-RU" sz="2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купание разрешается в специально отведенных для этого местах (пляжи)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endParaRPr lang="ru-RU" sz="2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купания не заплывайте за буйки</a:t>
            </a:r>
          </a:p>
          <a:p>
            <a:pPr algn="just">
              <a:defRPr/>
            </a:pPr>
            <a:endParaRPr lang="ru-RU" sz="2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купайтесь в незнакомых местах! Ведь там могут скрываться опасности: неравномерное дно, водовороты, водоросли и т.п.</a:t>
            </a:r>
          </a:p>
          <a:p>
            <a:pPr algn="just">
              <a:defRPr/>
            </a:pPr>
            <a:endParaRPr lang="ru-RU" sz="2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устраивайте во время купания шумные игры на воде – это опасно! Можно не услышать крики о помощи. Также категорически запрещены игры, во время которых нужно захватывать и топить других</a:t>
            </a:r>
            <a:endParaRPr lang="ru-RU" altLang="ru-RU" sz="2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altLang="ru-RU" sz="2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>
            <a:extLst>
              <a:ext uri="{FF2B5EF4-FFF2-40B4-BE49-F238E27FC236}">
                <a16:creationId xmlns:a16="http://schemas.microsoft.com/office/drawing/2014/main" id="{7F3E5220-A96C-4565-A2E7-B992905F2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-19050"/>
            <a:ext cx="91598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43" name="Object 2">
            <a:extLst>
              <a:ext uri="{FF2B5EF4-FFF2-40B4-BE49-F238E27FC236}">
                <a16:creationId xmlns:a16="http://schemas.microsoft.com/office/drawing/2014/main" id="{501B053D-C272-4B5E-8AB4-64C2ACCE7B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83820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CorelDRAW" r:id="rId5" imgW="3134880" imgH="3134880" progId="">
                  <p:embed/>
                </p:oleObj>
              </mc:Choice>
              <mc:Fallback>
                <p:oleObj name="CorelDRAW" r:id="rId5" imgW="3134880" imgH="313488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38200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8">
            <a:extLst>
              <a:ext uri="{FF2B5EF4-FFF2-40B4-BE49-F238E27FC236}">
                <a16:creationId xmlns:a16="http://schemas.microsoft.com/office/drawing/2014/main" id="{EDE5C5C0-40FC-4DA3-B26F-7BB0EFBEC1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85163" y="-17463"/>
          <a:ext cx="858837" cy="854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CorelDRAW" r:id="rId7" imgW="2936520" imgH="2918160" progId="">
                  <p:embed/>
                </p:oleObj>
              </mc:Choice>
              <mc:Fallback>
                <p:oleObj name="CorelDRAW" r:id="rId7" imgW="2936520" imgH="291816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5163" y="-17463"/>
                        <a:ext cx="858837" cy="8540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0879DE0-A769-424A-8C86-ABEDE2A9FBD1}"/>
              </a:ext>
            </a:extLst>
          </p:cNvPr>
          <p:cNvSpPr/>
          <p:nvPr/>
        </p:nvSpPr>
        <p:spPr>
          <a:xfrm>
            <a:off x="144463" y="914400"/>
            <a:ext cx="8839200" cy="56943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ru-RU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соблюдать следующие основные правила безопасности на водных объектах в летний период:</a:t>
            </a:r>
          </a:p>
          <a:p>
            <a:pPr algn="ctr" eaLnBrk="1" hangingPunct="1">
              <a:defRPr/>
            </a:pPr>
            <a:endParaRPr lang="ru-RU" altLang="ru-RU" sz="2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следует входить или прыгать в воду после длительного пребывания на солнце, так как при охлаждении в воде наступает сокращение мышц, что может привести к остановке сердца</a:t>
            </a:r>
          </a:p>
          <a:p>
            <a:pPr algn="just">
              <a:defRPr/>
            </a:pPr>
            <a:endParaRPr lang="ru-RU" sz="2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купаться в темное время суток, так как в воде можно потерять ориентир и направление к берегу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endParaRPr lang="ru-RU" sz="2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ru-RU" sz="2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опасно плавать на надувных матрацах, игрушках или автомобильных шинах, так как ветром или течением их может отнести от берега и человек, не умеющий плавать, может пострадать</a:t>
            </a:r>
            <a:endParaRPr lang="ru-RU" altLang="ru-RU" sz="2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altLang="ru-RU" sz="2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>
            <a:extLst>
              <a:ext uri="{FF2B5EF4-FFF2-40B4-BE49-F238E27FC236}">
                <a16:creationId xmlns:a16="http://schemas.microsoft.com/office/drawing/2014/main" id="{B774AFBC-32DB-45FA-A4FE-F632C543E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-19050"/>
            <a:ext cx="91598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291" name="Object 2">
            <a:extLst>
              <a:ext uri="{FF2B5EF4-FFF2-40B4-BE49-F238E27FC236}">
                <a16:creationId xmlns:a16="http://schemas.microsoft.com/office/drawing/2014/main" id="{A8E74056-BFC6-4B8B-8013-B4DAE202C92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83820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CorelDRAW" r:id="rId5" imgW="3134880" imgH="3134880" progId="">
                  <p:embed/>
                </p:oleObj>
              </mc:Choice>
              <mc:Fallback>
                <p:oleObj name="CorelDRAW" r:id="rId5" imgW="3134880" imgH="313488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38200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8">
            <a:extLst>
              <a:ext uri="{FF2B5EF4-FFF2-40B4-BE49-F238E27FC236}">
                <a16:creationId xmlns:a16="http://schemas.microsoft.com/office/drawing/2014/main" id="{B6E337DF-653C-4139-A2D0-F2DB352749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85163" y="-17463"/>
          <a:ext cx="858837" cy="854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CorelDRAW" r:id="rId7" imgW="2936520" imgH="2918160" progId="">
                  <p:embed/>
                </p:oleObj>
              </mc:Choice>
              <mc:Fallback>
                <p:oleObj name="CorelDRAW" r:id="rId7" imgW="2936520" imgH="291816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5163" y="-17463"/>
                        <a:ext cx="858837" cy="8540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762F03C-0A55-4205-9D61-BC83C839FE95}"/>
              </a:ext>
            </a:extLst>
          </p:cNvPr>
          <p:cNvSpPr/>
          <p:nvPr/>
        </p:nvSpPr>
        <p:spPr>
          <a:xfrm>
            <a:off x="144463" y="914400"/>
            <a:ext cx="8839200" cy="59864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ru-RU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соблюдать следующие основные правила безопасности на водных объектах в летний период:</a:t>
            </a:r>
          </a:p>
          <a:p>
            <a:pPr algn="ctr" eaLnBrk="1" hangingPunct="1">
              <a:defRPr/>
            </a:pPr>
            <a:endParaRPr lang="ru-RU" altLang="ru-RU" sz="2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категорически запрещается прыгать в воду с обрывов, мостов или других возвышений. Не менее опасно нырять с плотов, катеров, лодок, пристаней и других плавучих сооружений. Под водой могут быть бревна – топляки, сваи, рельсы, железобетон и другие конструкции. Нырять можно лишь в местах, специально для этого оборудованных! 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endParaRPr lang="ru-RU" sz="2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купаться у крутых, обрывистых и заросших растительностью берегов, песчаное дно бывает зыбучим, что очень опасно!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endParaRPr lang="ru-RU" sz="2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водоемах с водорослями надо плыть у поверхности воды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endParaRPr lang="ru-RU" sz="2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решили покататься на лодке, катамаране или гидроцикле – необходимо надеть спасательный жилет</a:t>
            </a:r>
            <a:endParaRPr lang="ru-RU" altLang="ru-RU" sz="2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>
            <a:extLst>
              <a:ext uri="{FF2B5EF4-FFF2-40B4-BE49-F238E27FC236}">
                <a16:creationId xmlns:a16="http://schemas.microsoft.com/office/drawing/2014/main" id="{B00D0A81-09B5-411E-8C03-5F3C97E8A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-19050"/>
            <a:ext cx="91598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339" name="Object 2">
            <a:extLst>
              <a:ext uri="{FF2B5EF4-FFF2-40B4-BE49-F238E27FC236}">
                <a16:creationId xmlns:a16="http://schemas.microsoft.com/office/drawing/2014/main" id="{8D7A6DDA-622B-4EEC-8010-F1B1F5564E6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83820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CorelDRAW" r:id="rId5" imgW="3134880" imgH="3134880" progId="">
                  <p:embed/>
                </p:oleObj>
              </mc:Choice>
              <mc:Fallback>
                <p:oleObj name="CorelDRAW" r:id="rId5" imgW="3134880" imgH="313488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38200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8">
            <a:extLst>
              <a:ext uri="{FF2B5EF4-FFF2-40B4-BE49-F238E27FC236}">
                <a16:creationId xmlns:a16="http://schemas.microsoft.com/office/drawing/2014/main" id="{F8E7C80D-2556-4CB1-8C7A-BE1A194EF8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85163" y="-17463"/>
          <a:ext cx="858837" cy="854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CorelDRAW" r:id="rId7" imgW="2936520" imgH="2918160" progId="">
                  <p:embed/>
                </p:oleObj>
              </mc:Choice>
              <mc:Fallback>
                <p:oleObj name="CorelDRAW" r:id="rId7" imgW="2936520" imgH="291816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5163" y="-17463"/>
                        <a:ext cx="858837" cy="8540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1" name="Прямоугольник 12">
            <a:extLst>
              <a:ext uri="{FF2B5EF4-FFF2-40B4-BE49-F238E27FC236}">
                <a16:creationId xmlns:a16="http://schemas.microsoft.com/office/drawing/2014/main" id="{DBCED12B-BED3-439C-8975-2C79A9518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463" y="914400"/>
            <a:ext cx="88392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000" i="1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правил безопасности на воде в купальный сезон – залог сохранения здоровья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000" i="1">
                <a:latin typeface="Times New Roman" panose="02020603050405020304" pitchFamily="18" charset="0"/>
                <a:cs typeface="Times New Roman" panose="02020603050405020304" pitchFamily="18" charset="0"/>
              </a:rPr>
              <a:t>и спасения жизни многих людей. </a:t>
            </a:r>
          </a:p>
        </p:txBody>
      </p:sp>
      <p:sp>
        <p:nvSpPr>
          <p:cNvPr id="14342" name="Прямоугольник 1">
            <a:extLst>
              <a:ext uri="{FF2B5EF4-FFF2-40B4-BE49-F238E27FC236}">
                <a16:creationId xmlns:a16="http://schemas.microsoft.com/office/drawing/2014/main" id="{BAF1AA7B-ABF8-4FCD-92EC-895E10368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463" y="3048000"/>
            <a:ext cx="8755062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0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Поэтому, находясь у воды, никогда нельзя забывать о собственной безопасности. Более того, надо быть готовым помочь другому.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5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>
            <a:extLst>
              <a:ext uri="{FF2B5EF4-FFF2-40B4-BE49-F238E27FC236}">
                <a16:creationId xmlns:a16="http://schemas.microsoft.com/office/drawing/2014/main" id="{23803217-2F08-449A-82A0-A881F8D22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-19050"/>
            <a:ext cx="91598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387" name="Object 2">
            <a:extLst>
              <a:ext uri="{FF2B5EF4-FFF2-40B4-BE49-F238E27FC236}">
                <a16:creationId xmlns:a16="http://schemas.microsoft.com/office/drawing/2014/main" id="{EBF81E5D-4B47-4C12-A67B-BF6DE92764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83820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name="CorelDRAW" r:id="rId5" imgW="3134880" imgH="3134880" progId="">
                  <p:embed/>
                </p:oleObj>
              </mc:Choice>
              <mc:Fallback>
                <p:oleObj name="CorelDRAW" r:id="rId5" imgW="3134880" imgH="313488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38200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8">
            <a:extLst>
              <a:ext uri="{FF2B5EF4-FFF2-40B4-BE49-F238E27FC236}">
                <a16:creationId xmlns:a16="http://schemas.microsoft.com/office/drawing/2014/main" id="{743772DA-0915-4263-B842-AD3693ABDE3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85163" y="-17463"/>
          <a:ext cx="858837" cy="854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CorelDRAW" r:id="rId7" imgW="2936520" imgH="2918160" progId="">
                  <p:embed/>
                </p:oleObj>
              </mc:Choice>
              <mc:Fallback>
                <p:oleObj name="CorelDRAW" r:id="rId7" imgW="2936520" imgH="291816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5163" y="-17463"/>
                        <a:ext cx="858837" cy="8540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" name="Прямоугольник 2">
            <a:extLst>
              <a:ext uri="{FF2B5EF4-FFF2-40B4-BE49-F238E27FC236}">
                <a16:creationId xmlns:a16="http://schemas.microsoft.com/office/drawing/2014/main" id="{8FB967B4-C63E-453B-92DD-5B0F6290C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79463"/>
            <a:ext cx="9067800" cy="618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ru-RU" altLang="ru-RU" sz="2200" b="0">
                <a:latin typeface="Times New Roman" panose="02020603050405020304" pitchFamily="18" charset="0"/>
                <a:cs typeface="Times New Roman" panose="02020603050405020304" pitchFamily="18" charset="0"/>
              </a:rPr>
              <a:t>не паникуйте, постарайтесь развернуться спиной к волне</a:t>
            </a:r>
          </a:p>
          <a:p>
            <a:pPr algn="just">
              <a:spcBef>
                <a:spcPct val="0"/>
              </a:spcBef>
            </a:pPr>
            <a:r>
              <a:rPr lang="ru-RU" altLang="ru-RU" sz="2200" b="0">
                <a:latin typeface="Times New Roman" panose="02020603050405020304" pitchFamily="18" charset="0"/>
                <a:cs typeface="Times New Roman" panose="02020603050405020304" pitchFamily="18" charset="0"/>
              </a:rPr>
              <a:t>очистите от воды нос и сделайте несколько глотательных движений</a:t>
            </a:r>
          </a:p>
          <a:p>
            <a:pPr algn="just">
              <a:spcBef>
                <a:spcPct val="0"/>
              </a:spcBef>
            </a:pPr>
            <a:r>
              <a:rPr lang="ru-RU" altLang="ru-RU" sz="2200" b="0">
                <a:latin typeface="Times New Roman" panose="02020603050405020304" pitchFamily="18" charset="0"/>
                <a:cs typeface="Times New Roman" panose="02020603050405020304" pitchFamily="18" charset="0"/>
              </a:rPr>
              <a:t>зовите на помощь</a:t>
            </a:r>
          </a:p>
          <a:p>
            <a:pPr algn="just">
              <a:spcBef>
                <a:spcPct val="0"/>
              </a:spcBef>
            </a:pPr>
            <a:r>
              <a:rPr lang="ru-RU" altLang="ru-RU" sz="2200" b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возникновения судорог ущипните несколько раз икроножную мышцу, если это не помогает, крепко возьмитесь за большой палец ноги и резко выпрямите его</a:t>
            </a:r>
          </a:p>
          <a:p>
            <a:pPr algn="just">
              <a:spcBef>
                <a:spcPct val="0"/>
              </a:spcBef>
            </a:pPr>
            <a:r>
              <a:rPr lang="ru-RU" altLang="ru-RU" sz="2200" b="0">
                <a:latin typeface="Times New Roman" panose="02020603050405020304" pitchFamily="18" charset="0"/>
                <a:cs typeface="Times New Roman" panose="02020603050405020304" pitchFamily="18" charset="0"/>
              </a:rPr>
              <a:t>попав в быстрое течение, не следует бороться против него, необходимо не нарушая дыхания плыть по течению к берегу</a:t>
            </a:r>
          </a:p>
          <a:p>
            <a:pPr algn="just">
              <a:spcBef>
                <a:spcPct val="0"/>
              </a:spcBef>
            </a:pPr>
            <a:r>
              <a:rPr lang="ru-RU" altLang="ru-RU" sz="2200" b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оказавшись в водовороте, не следует поддаваться страху, терять чувство самообладания. Необходимо набрать побольше воздуха в легкие, погрузиться в воду и, сделав сильный рывок в сторону по течению, всплыть на поверхность.</a:t>
            </a:r>
          </a:p>
          <a:p>
            <a:pPr algn="just">
              <a:spcBef>
                <a:spcPct val="0"/>
              </a:spcBef>
            </a:pPr>
            <a:r>
              <a:rPr lang="ru-RU" altLang="ru-RU" sz="2200" b="0">
                <a:latin typeface="Times New Roman" panose="02020603050405020304" pitchFamily="18" charset="0"/>
                <a:cs typeface="Times New Roman" panose="02020603050405020304" pitchFamily="18" charset="0"/>
              </a:rPr>
              <a:t>запутавшись в водорослях, не делайте резких движений и рывков. Необходимо лечь на спину, стремясь мягкими, спокойными движениями выплыть в ту сторону, откуда приплыл. Если все-таки не удается освободиться от растений, то освободив руки, нужно поднять ноги и постараться осторожно освободиться от растений при помощи рук</a:t>
            </a:r>
          </a:p>
        </p:txBody>
      </p:sp>
      <p:sp>
        <p:nvSpPr>
          <p:cNvPr id="16390" name="Прямоугольник 3">
            <a:extLst>
              <a:ext uri="{FF2B5EF4-FFF2-40B4-BE49-F238E27FC236}">
                <a16:creationId xmlns:a16="http://schemas.microsoft.com/office/drawing/2014/main" id="{F8E165C5-47C5-4D22-95DA-0DD7169A0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76200"/>
            <a:ext cx="6096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Действия, которыми можно помочь себе: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>
            <a:extLst>
              <a:ext uri="{FF2B5EF4-FFF2-40B4-BE49-F238E27FC236}">
                <a16:creationId xmlns:a16="http://schemas.microsoft.com/office/drawing/2014/main" id="{9C95A45A-280F-465F-87BB-DA5C517B9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-19050"/>
            <a:ext cx="91598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435" name="Object 2">
            <a:extLst>
              <a:ext uri="{FF2B5EF4-FFF2-40B4-BE49-F238E27FC236}">
                <a16:creationId xmlns:a16="http://schemas.microsoft.com/office/drawing/2014/main" id="{9C5DC7B2-1124-49CE-BBEA-8128551E6B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83820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name="CorelDRAW" r:id="rId5" imgW="3134880" imgH="3134880" progId="">
                  <p:embed/>
                </p:oleObj>
              </mc:Choice>
              <mc:Fallback>
                <p:oleObj name="CorelDRAW" r:id="rId5" imgW="3134880" imgH="313488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38200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8">
            <a:extLst>
              <a:ext uri="{FF2B5EF4-FFF2-40B4-BE49-F238E27FC236}">
                <a16:creationId xmlns:a16="http://schemas.microsoft.com/office/drawing/2014/main" id="{EF50B00F-0A34-40E7-83CB-2BA1A8648FB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85163" y="-17463"/>
          <a:ext cx="858837" cy="854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CorelDRAW" r:id="rId7" imgW="2936520" imgH="2918160" progId="">
                  <p:embed/>
                </p:oleObj>
              </mc:Choice>
              <mc:Fallback>
                <p:oleObj name="CorelDRAW" r:id="rId7" imgW="2936520" imgH="291816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5163" y="-17463"/>
                        <a:ext cx="858837" cy="8540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0A49C11-85D4-41BF-821F-37DDB15D728C}"/>
              </a:ext>
            </a:extLst>
          </p:cNvPr>
          <p:cNvSpPr/>
          <p:nvPr/>
        </p:nvSpPr>
        <p:spPr>
          <a:xfrm>
            <a:off x="0" y="855663"/>
            <a:ext cx="9067800" cy="68643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позвать на помощь прохожих для оказания помощи утопающему;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незамедлительно сообщить о происшествии по телефону «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101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или «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112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подать тонущему средство спасения или воспользоваться подручными средствами спасения, такими как веревка, ремень, шарф с узлом на конце;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добираясь до пострадавшего вплавь, учитывайте течение реки. Если тонущий не контролирует свои действия, подплывите к нему сзади и, захватив за голову, под руку, за волосы, буксируйте к берегу</a:t>
            </a:r>
          </a:p>
          <a:p>
            <a:pPr>
              <a:defRPr/>
            </a:pP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Заговорите с ним: </a:t>
            </a:r>
          </a:p>
          <a:p>
            <a:pPr>
              <a:defRPr/>
            </a:pP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услышите адекватный ответ, смело подставляйте ему плечо в качестве опоры и помогите доплыть до берега; </a:t>
            </a:r>
          </a:p>
          <a:p>
            <a:pPr>
              <a:defRPr/>
            </a:pP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же утопающий находится в панике, схватил вас и тащит за собой в воду, то примените силу. Если освободиться от захвата не удается, сделайте глубокий вдох и нырните под воду, увлекая за собой спасаемого. Он обязательно отпустит вас и у вас появится возможность удобно для вас взять в объятия тонущего и в таком положении добраться до берега;</a:t>
            </a:r>
          </a:p>
          <a:p>
            <a:pPr>
              <a:defRPr/>
            </a:pP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утопающий находится без сознания срочно транспортировать его до берега.</a:t>
            </a:r>
          </a:p>
        </p:txBody>
      </p:sp>
      <p:sp>
        <p:nvSpPr>
          <p:cNvPr id="18438" name="Прямоугольник 3">
            <a:extLst>
              <a:ext uri="{FF2B5EF4-FFF2-40B4-BE49-F238E27FC236}">
                <a16:creationId xmlns:a16="http://schemas.microsoft.com/office/drawing/2014/main" id="{9243166A-27AB-4D6D-BCB3-9A22FFC3A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76200"/>
            <a:ext cx="75993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Действия, которые нужно предпринять,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если необходима помощь человеку, находящемуся в воде: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>
            <a:extLst>
              <a:ext uri="{FF2B5EF4-FFF2-40B4-BE49-F238E27FC236}">
                <a16:creationId xmlns:a16="http://schemas.microsoft.com/office/drawing/2014/main" id="{1A3283A2-EE6F-48F9-BF21-5E041AD2B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-19050"/>
            <a:ext cx="91598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483" name="Object 2">
            <a:extLst>
              <a:ext uri="{FF2B5EF4-FFF2-40B4-BE49-F238E27FC236}">
                <a16:creationId xmlns:a16="http://schemas.microsoft.com/office/drawing/2014/main" id="{45C39276-BDF2-41AF-A74F-9F3EC74A5C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83820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6" name="CorelDRAW" r:id="rId5" imgW="3134880" imgH="3134880" progId="">
                  <p:embed/>
                </p:oleObj>
              </mc:Choice>
              <mc:Fallback>
                <p:oleObj name="CorelDRAW" r:id="rId5" imgW="3134880" imgH="313488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38200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8">
            <a:extLst>
              <a:ext uri="{FF2B5EF4-FFF2-40B4-BE49-F238E27FC236}">
                <a16:creationId xmlns:a16="http://schemas.microsoft.com/office/drawing/2014/main" id="{15F1E01C-29EA-44AA-AD2F-4FBDDDB0B62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85163" y="-17463"/>
          <a:ext cx="858837" cy="854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7" name="CorelDRAW" r:id="rId7" imgW="2936520" imgH="2918160" progId="">
                  <p:embed/>
                </p:oleObj>
              </mc:Choice>
              <mc:Fallback>
                <p:oleObj name="CorelDRAW" r:id="rId7" imgW="2936520" imgH="291816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5163" y="-17463"/>
                        <a:ext cx="858837" cy="8540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5" name="Прямоугольник 2">
            <a:extLst>
              <a:ext uri="{FF2B5EF4-FFF2-40B4-BE49-F238E27FC236}">
                <a16:creationId xmlns:a16="http://schemas.microsoft.com/office/drawing/2014/main" id="{3F65BB09-4099-4510-8EEB-51093B47D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38100"/>
            <a:ext cx="9067801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спасении людей, оказавшихся в воде, используются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средства спасения: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ru-RU" altLang="ru-RU" sz="2400" i="1"/>
          </a:p>
        </p:txBody>
      </p:sp>
      <p:pic>
        <p:nvPicPr>
          <p:cNvPr id="20486" name="Рисунок 1">
            <a:extLst>
              <a:ext uri="{FF2B5EF4-FFF2-40B4-BE49-F238E27FC236}">
                <a16:creationId xmlns:a16="http://schemas.microsoft.com/office/drawing/2014/main" id="{10CF657F-E9F6-4CB6-B05C-93CBE48633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7238"/>
            <a:ext cx="9144000" cy="457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9" descr="C:\Users\gims12\Desktop\300px-Portland_Pudgy_proactive_lifeboat.jpg">
            <a:extLst>
              <a:ext uri="{FF2B5EF4-FFF2-40B4-BE49-F238E27FC236}">
                <a16:creationId xmlns:a16="http://schemas.microsoft.com/office/drawing/2014/main" id="{C43822FD-F5FC-4039-B9F3-817C5457F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2057400"/>
            <a:ext cx="166370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 descr="C:\Users\gims12\Desktop\Life_raft.jpg">
            <a:extLst>
              <a:ext uri="{FF2B5EF4-FFF2-40B4-BE49-F238E27FC236}">
                <a16:creationId xmlns:a16="http://schemas.microsoft.com/office/drawing/2014/main" id="{C5AB0EBF-55BB-480F-83B7-95BCD2E3A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4" t="34349" r="8450"/>
          <a:stretch>
            <a:fillRect/>
          </a:stretch>
        </p:blipFill>
        <p:spPr bwMode="auto">
          <a:xfrm>
            <a:off x="2174875" y="2051050"/>
            <a:ext cx="194945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2" descr="C:\Users\gims12\Desktop\shlupka-1.jpg">
            <a:extLst>
              <a:ext uri="{FF2B5EF4-FFF2-40B4-BE49-F238E27FC236}">
                <a16:creationId xmlns:a16="http://schemas.microsoft.com/office/drawing/2014/main" id="{681E078D-5076-44B7-93A3-3CD89CFF9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3749675"/>
            <a:ext cx="1652588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3" descr="C:\Users\gims12\Desktop\s_1598198.jpeg">
            <a:extLst>
              <a:ext uri="{FF2B5EF4-FFF2-40B4-BE49-F238E27FC236}">
                <a16:creationId xmlns:a16="http://schemas.microsoft.com/office/drawing/2014/main" id="{AE027C65-AE0E-45C1-B6A5-914117724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82" b="22772"/>
          <a:stretch>
            <a:fillRect/>
          </a:stretch>
        </p:blipFill>
        <p:spPr bwMode="auto">
          <a:xfrm>
            <a:off x="2174875" y="3767138"/>
            <a:ext cx="1963738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C:\Users\gims12\Desktop\Без названия.jpg">
            <a:extLst>
              <a:ext uri="{FF2B5EF4-FFF2-40B4-BE49-F238E27FC236}">
                <a16:creationId xmlns:a16="http://schemas.microsoft.com/office/drawing/2014/main" id="{413D2634-795D-4C8B-BA59-43D8F908D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15831" y="2190240"/>
            <a:ext cx="1486370" cy="14863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3" descr="C:\Users\gims12\Desktop\402937955_w640_h640_cid2490358_pid277613467-62c65438.jpg">
            <a:extLst>
              <a:ext uri="{FF2B5EF4-FFF2-40B4-BE49-F238E27FC236}">
                <a16:creationId xmlns:a16="http://schemas.microsoft.com/office/drawing/2014/main" id="{A5D2DB46-A136-49A3-B268-BD46D342B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984769" y="2205990"/>
            <a:ext cx="1395289" cy="14577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 descr="C:\Users\gims12\Desktop\362393858_w640_h640_cid2490358_pid251606213-48f1a445.jpg">
            <a:extLst>
              <a:ext uri="{FF2B5EF4-FFF2-40B4-BE49-F238E27FC236}">
                <a16:creationId xmlns:a16="http://schemas.microsoft.com/office/drawing/2014/main" id="{92E7E00B-718D-4BEA-B14D-A4483A418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360419" y="2205990"/>
            <a:ext cx="1553014" cy="14716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94" name="Picture 4" descr="C:\Users\gims12\Desktop\Без названия (1).jpg">
            <a:extLst>
              <a:ext uri="{FF2B5EF4-FFF2-40B4-BE49-F238E27FC236}">
                <a16:creationId xmlns:a16="http://schemas.microsoft.com/office/drawing/2014/main" id="{5EB5F2E0-D380-44AB-B5E6-B7C5C7F62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850" y="3833813"/>
            <a:ext cx="3230563" cy="13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E2C092E-7455-4041-82E0-4BAA3DC26D29}"/>
              </a:ext>
            </a:extLst>
          </p:cNvPr>
          <p:cNvSpPr/>
          <p:nvPr/>
        </p:nvSpPr>
        <p:spPr>
          <a:xfrm>
            <a:off x="115888" y="5226050"/>
            <a:ext cx="8915400" cy="1708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altLang="ru-RU" sz="2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Помимо индивидуальных средств спасения используют простые подручные предметы:</a:t>
            </a:r>
          </a:p>
          <a:p>
            <a:pPr marL="685800" indent="-685800" algn="just">
              <a:buFont typeface="Arial" panose="020B0604020202020204" pitchFamily="34" charset="0"/>
              <a:buChar char="•"/>
              <a:defRPr/>
            </a:pPr>
            <a:r>
              <a:rPr lang="ru-RU" altLang="ru-RU" sz="2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лестницы </a:t>
            </a:r>
          </a:p>
          <a:p>
            <a:pPr marL="685800" indent="-685800" algn="just">
              <a:buFont typeface="Arial" panose="020B0604020202020204" pitchFamily="34" charset="0"/>
              <a:buChar char="•"/>
              <a:defRPr/>
            </a:pPr>
            <a:r>
              <a:rPr lang="ru-RU" altLang="ru-RU" sz="2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шесты, доски (палки)</a:t>
            </a:r>
          </a:p>
          <a:p>
            <a:pPr marL="685800" indent="-685800" algn="just">
              <a:buFont typeface="Arial" panose="020B0604020202020204" pitchFamily="34" charset="0"/>
              <a:buChar char="•"/>
              <a:defRPr/>
            </a:pPr>
            <a:r>
              <a:rPr lang="ru-RU" altLang="ru-RU" sz="2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одежды (ремни, шарфы и </a:t>
            </a:r>
            <a:r>
              <a:rPr lang="ru-RU" altLang="ru-RU" sz="21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т.п</a:t>
            </a:r>
            <a:r>
              <a:rPr lang="ru-RU" altLang="ru-RU" sz="2100" dirty="0">
                <a:solidFill>
                  <a:schemeClr val="bg1"/>
                </a:solidFill>
              </a:rPr>
              <a:t>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12465</TotalTime>
  <Words>1203</Words>
  <Application>Microsoft Office PowerPoint</Application>
  <PresentationFormat>Экран (4:3)</PresentationFormat>
  <Paragraphs>175</Paragraphs>
  <Slides>17</Slides>
  <Notes>17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Оформление по умолчанию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Андрей Либе</dc:creator>
  <cp:lastModifiedBy>katerina@lansite.ru</cp:lastModifiedBy>
  <cp:revision>1072</cp:revision>
  <cp:lastPrinted>1601-01-01T00:00:00Z</cp:lastPrinted>
  <dcterms:created xsi:type="dcterms:W3CDTF">1601-01-01T00:00:00Z</dcterms:created>
  <dcterms:modified xsi:type="dcterms:W3CDTF">2020-04-30T05:05:36Z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