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wav" ContentType="audio/x-wa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5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77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8" r:id="rId21"/>
    <p:sldId id="279" r:id="rId22"/>
    <p:sldId id="274" r:id="rId23"/>
    <p:sldId id="275" r:id="rId24"/>
    <p:sldId id="276" r:id="rId25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anose="020B0604030504040204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anose="020B0604030504040204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anose="020B0604030504040204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anose="020B0604030504040204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anose="020B060403050404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ahoma" panose="020B060403050404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ahoma" panose="020B060403050404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ahoma" panose="020B060403050404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ahoma" panose="020B060403050404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showAnimation="0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CC9900"/>
    <a:srgbClr val="003366"/>
    <a:srgbClr val="0033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54" y="6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tIns="0" rIns="18288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4" name="Дата 29">
            <a:extLst>
              <a:ext uri="{FF2B5EF4-FFF2-40B4-BE49-F238E27FC236}">
                <a16:creationId xmlns:a16="http://schemas.microsoft.com/office/drawing/2014/main" id="{8EBD2776-4591-45B4-B774-127ED54C3F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18">
            <a:extLst>
              <a:ext uri="{FF2B5EF4-FFF2-40B4-BE49-F238E27FC236}">
                <a16:creationId xmlns:a16="http://schemas.microsoft.com/office/drawing/2014/main" id="{2F9229CC-ECE6-4FE0-A1AF-4490579FEE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6">
            <a:extLst>
              <a:ext uri="{FF2B5EF4-FFF2-40B4-BE49-F238E27FC236}">
                <a16:creationId xmlns:a16="http://schemas.microsoft.com/office/drawing/2014/main" id="{7D9A476C-A11B-4096-A964-4928660CBA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D1EAEE"/>
                </a:solidFill>
              </a:defRPr>
            </a:lvl1pPr>
          </a:lstStyle>
          <a:p>
            <a:fld id="{9D7746EC-D58C-4504-A143-9D423854084E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27433909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9">
            <a:extLst>
              <a:ext uri="{FF2B5EF4-FFF2-40B4-BE49-F238E27FC236}">
                <a16:creationId xmlns:a16="http://schemas.microsoft.com/office/drawing/2014/main" id="{087F873D-5BE9-43FC-B40A-CC638FFB61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21">
            <a:extLst>
              <a:ext uri="{FF2B5EF4-FFF2-40B4-BE49-F238E27FC236}">
                <a16:creationId xmlns:a16="http://schemas.microsoft.com/office/drawing/2014/main" id="{ACC2CBDD-BA6C-4D29-B17D-44A0576F45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7">
            <a:extLst>
              <a:ext uri="{FF2B5EF4-FFF2-40B4-BE49-F238E27FC236}">
                <a16:creationId xmlns:a16="http://schemas.microsoft.com/office/drawing/2014/main" id="{2C0FAC01-FE7F-4529-AC56-9F73312F27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5597A72-3DE0-4EC5-8813-DB6318B06516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351709835"/>
      </p:ext>
    </p:extLst>
  </p:cSld>
  <p:clrMapOvr>
    <a:masterClrMapping/>
  </p:clrMapOvr>
  <p:transition spd="slow"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9">
            <a:extLst>
              <a:ext uri="{FF2B5EF4-FFF2-40B4-BE49-F238E27FC236}">
                <a16:creationId xmlns:a16="http://schemas.microsoft.com/office/drawing/2014/main" id="{6BC33BFC-7DEB-4AC7-924B-003F41AF51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21">
            <a:extLst>
              <a:ext uri="{FF2B5EF4-FFF2-40B4-BE49-F238E27FC236}">
                <a16:creationId xmlns:a16="http://schemas.microsoft.com/office/drawing/2014/main" id="{E9481402-4F9A-4221-9D6C-BEA14C9C00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7">
            <a:extLst>
              <a:ext uri="{FF2B5EF4-FFF2-40B4-BE49-F238E27FC236}">
                <a16:creationId xmlns:a16="http://schemas.microsoft.com/office/drawing/2014/main" id="{2BC75931-4BFB-4CB2-A857-36F5C9746C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981EDBF-DD85-4A09-B137-E4F0FA7281EC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527486197"/>
      </p:ext>
    </p:extLst>
  </p:cSld>
  <p:clrMapOvr>
    <a:masterClrMapping/>
  </p:clrMapOvr>
  <p:transition spd="slow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9">
            <a:extLst>
              <a:ext uri="{FF2B5EF4-FFF2-40B4-BE49-F238E27FC236}">
                <a16:creationId xmlns:a16="http://schemas.microsoft.com/office/drawing/2014/main" id="{32E714E4-8E52-4C5C-843C-60DDE61E93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21">
            <a:extLst>
              <a:ext uri="{FF2B5EF4-FFF2-40B4-BE49-F238E27FC236}">
                <a16:creationId xmlns:a16="http://schemas.microsoft.com/office/drawing/2014/main" id="{39D7C37A-E10C-4473-ACF0-F2BD2CA78D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7">
            <a:extLst>
              <a:ext uri="{FF2B5EF4-FFF2-40B4-BE49-F238E27FC236}">
                <a16:creationId xmlns:a16="http://schemas.microsoft.com/office/drawing/2014/main" id="{A2E97D90-7D68-4475-A700-A0C2B7EFA3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786EB35-CB8E-4911-8E89-AABA71082390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99054968"/>
      </p:ext>
    </p:extLst>
  </p:cSld>
  <p:clrMapOvr>
    <a:masterClrMapping/>
  </p:clrMapOvr>
  <p:transition spd="slow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tIns="0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3ED2138-C339-4BD5-AB0C-780BF03A28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B8D54BBB-715E-45B8-AC95-3B08A96563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D9878865-D612-4A02-BD4C-56A8BEB15D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D1EAEE"/>
                </a:solidFill>
              </a:defRPr>
            </a:lvl1pPr>
          </a:lstStyle>
          <a:p>
            <a:fld id="{F4708A2D-67F5-425A-9F28-F7AF768FFAF3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6482785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9">
            <a:extLst>
              <a:ext uri="{FF2B5EF4-FFF2-40B4-BE49-F238E27FC236}">
                <a16:creationId xmlns:a16="http://schemas.microsoft.com/office/drawing/2014/main" id="{4B081DED-5685-43C4-B3AE-564E58A17E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21">
            <a:extLst>
              <a:ext uri="{FF2B5EF4-FFF2-40B4-BE49-F238E27FC236}">
                <a16:creationId xmlns:a16="http://schemas.microsoft.com/office/drawing/2014/main" id="{58CE9F18-4B6F-4B92-89C0-9E9AEBF507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17">
            <a:extLst>
              <a:ext uri="{FF2B5EF4-FFF2-40B4-BE49-F238E27FC236}">
                <a16:creationId xmlns:a16="http://schemas.microsoft.com/office/drawing/2014/main" id="{BE9F6F99-049E-4092-B868-6F78A7D241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760D93A-4C17-44A1-8021-F95E67DA8F9E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097585730"/>
      </p:ext>
    </p:extLst>
  </p:cSld>
  <p:clrMapOvr>
    <a:masterClrMapping/>
  </p:clrMapOvr>
  <p:transition spd="slow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Дата 9">
            <a:extLst>
              <a:ext uri="{FF2B5EF4-FFF2-40B4-BE49-F238E27FC236}">
                <a16:creationId xmlns:a16="http://schemas.microsoft.com/office/drawing/2014/main" id="{6ED387E2-B3E6-4A37-BA4D-DB9F35B188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Нижний колонтитул 21">
            <a:extLst>
              <a:ext uri="{FF2B5EF4-FFF2-40B4-BE49-F238E27FC236}">
                <a16:creationId xmlns:a16="http://schemas.microsoft.com/office/drawing/2014/main" id="{2559EB33-0BBA-4FEA-BB63-207B2DFC0E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17">
            <a:extLst>
              <a:ext uri="{FF2B5EF4-FFF2-40B4-BE49-F238E27FC236}">
                <a16:creationId xmlns:a16="http://schemas.microsoft.com/office/drawing/2014/main" id="{BF61C629-422E-4A4F-B975-B2D0DCE974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E948680-5932-4F52-8A3C-52EC2E5AD823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138683233"/>
      </p:ext>
    </p:extLst>
  </p:cSld>
  <p:clrMapOvr>
    <a:masterClrMapping/>
  </p:clrMapOvr>
  <p:transition spd="slow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Дата 9">
            <a:extLst>
              <a:ext uri="{FF2B5EF4-FFF2-40B4-BE49-F238E27FC236}">
                <a16:creationId xmlns:a16="http://schemas.microsoft.com/office/drawing/2014/main" id="{136079B6-04AB-46A4-A788-5C6706C8C7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ижний колонтитул 21">
            <a:extLst>
              <a:ext uri="{FF2B5EF4-FFF2-40B4-BE49-F238E27FC236}">
                <a16:creationId xmlns:a16="http://schemas.microsoft.com/office/drawing/2014/main" id="{DE03A0B7-2748-45DC-81E9-45F4D3056F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17">
            <a:extLst>
              <a:ext uri="{FF2B5EF4-FFF2-40B4-BE49-F238E27FC236}">
                <a16:creationId xmlns:a16="http://schemas.microsoft.com/office/drawing/2014/main" id="{6A95D6EC-D59E-437D-AF94-B758194799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B4B0672-1170-464A-96FD-49734D056FED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932357087"/>
      </p:ext>
    </p:extLst>
  </p:cSld>
  <p:clrMapOvr>
    <a:masterClrMapping/>
  </p:clrMapOvr>
  <p:transition spd="slow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9">
            <a:extLst>
              <a:ext uri="{FF2B5EF4-FFF2-40B4-BE49-F238E27FC236}">
                <a16:creationId xmlns:a16="http://schemas.microsoft.com/office/drawing/2014/main" id="{DBE63DD9-F515-4488-99E3-948C7B204B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Нижний колонтитул 21">
            <a:extLst>
              <a:ext uri="{FF2B5EF4-FFF2-40B4-BE49-F238E27FC236}">
                <a16:creationId xmlns:a16="http://schemas.microsoft.com/office/drawing/2014/main" id="{1CB4E8FE-4679-45E5-8B4C-A2A1ACBBAA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17">
            <a:extLst>
              <a:ext uri="{FF2B5EF4-FFF2-40B4-BE49-F238E27FC236}">
                <a16:creationId xmlns:a16="http://schemas.microsoft.com/office/drawing/2014/main" id="{9540AB1D-1289-4695-A25C-4949D2EEFB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FEAC372-5988-48E2-80E4-5031290E9FE8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866116742"/>
      </p:ext>
    </p:extLst>
  </p:cSld>
  <p:clrMapOvr>
    <a:masterClrMapping/>
  </p:clrMapOvr>
  <p:transition spd="slow"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9">
            <a:extLst>
              <a:ext uri="{FF2B5EF4-FFF2-40B4-BE49-F238E27FC236}">
                <a16:creationId xmlns:a16="http://schemas.microsoft.com/office/drawing/2014/main" id="{2822AE95-13CF-4428-B406-53D359A5F3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21">
            <a:extLst>
              <a:ext uri="{FF2B5EF4-FFF2-40B4-BE49-F238E27FC236}">
                <a16:creationId xmlns:a16="http://schemas.microsoft.com/office/drawing/2014/main" id="{418ABA02-5F9F-4302-A283-E7936C60EC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17">
            <a:extLst>
              <a:ext uri="{FF2B5EF4-FFF2-40B4-BE49-F238E27FC236}">
                <a16:creationId xmlns:a16="http://schemas.microsoft.com/office/drawing/2014/main" id="{5B4FACF1-BF57-455F-AB0E-21204B2C1E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8DA2237-FD61-44C9-B99E-B537DC9FA022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821543669"/>
      </p:ext>
    </p:extLst>
  </p:cSld>
  <p:clrMapOvr>
    <a:masterClrMapping/>
  </p:clrMapOvr>
  <p:transition spd="slow"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с одним вырезанным скругленным углом 13">
            <a:extLst>
              <a:ext uri="{FF2B5EF4-FFF2-40B4-BE49-F238E27FC236}">
                <a16:creationId xmlns:a16="http://schemas.microsoft.com/office/drawing/2014/main" id="{E6918629-E84A-405A-B371-CC5A3B4565A4}"/>
              </a:ext>
            </a:extLst>
          </p:cNvPr>
          <p:cNvSpPr/>
          <p:nvPr/>
        </p:nvSpPr>
        <p:spPr>
          <a:xfrm rot="420000" flipV="1">
            <a:off x="3165475" y="1108075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" name="Прямоугольный треугольник 5">
            <a:extLst>
              <a:ext uri="{FF2B5EF4-FFF2-40B4-BE49-F238E27FC236}">
                <a16:creationId xmlns:a16="http://schemas.microsoft.com/office/drawing/2014/main" id="{0133E376-4C91-465B-8ABA-177D1F355FA9}"/>
              </a:ext>
            </a:extLst>
          </p:cNvPr>
          <p:cNvSpPr/>
          <p:nvPr/>
        </p:nvSpPr>
        <p:spPr>
          <a:xfrm rot="420000" flipV="1">
            <a:off x="8004175" y="5359400"/>
            <a:ext cx="155575" cy="155575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7" name="Полилиния 15">
            <a:extLst>
              <a:ext uri="{FF2B5EF4-FFF2-40B4-BE49-F238E27FC236}">
                <a16:creationId xmlns:a16="http://schemas.microsoft.com/office/drawing/2014/main" id="{FE286D3B-62F5-43D9-A406-A863061F4BCA}"/>
              </a:ext>
            </a:extLst>
          </p:cNvPr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latin typeface="+mn-lt"/>
            </a:endParaRPr>
          </a:p>
        </p:txBody>
      </p:sp>
      <p:sp>
        <p:nvSpPr>
          <p:cNvPr id="8" name="Полилиния 16">
            <a:extLst>
              <a:ext uri="{FF2B5EF4-FFF2-40B4-BE49-F238E27FC236}">
                <a16:creationId xmlns:a16="http://schemas.microsoft.com/office/drawing/2014/main" id="{6383E230-8927-4DC9-AA95-55A6EE9680B5}"/>
              </a:ext>
            </a:extLst>
          </p:cNvPr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latin typeface="+mn-lt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lIns="45720" rIns="45720" bIns="45720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ru-RU" noProof="0"/>
              <a:t>Вставка рисунка</a:t>
            </a:r>
            <a:endParaRPr lang="en-US" noProof="0" dirty="0"/>
          </a:p>
        </p:txBody>
      </p:sp>
      <p:sp>
        <p:nvSpPr>
          <p:cNvPr id="9" name="Дата 4">
            <a:extLst>
              <a:ext uri="{FF2B5EF4-FFF2-40B4-BE49-F238E27FC236}">
                <a16:creationId xmlns:a16="http://schemas.microsoft.com/office/drawing/2014/main" id="{150A8AAF-4F1C-4788-AFC0-3EC4A4C1C3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" name="Нижний колонтитул 5">
            <a:extLst>
              <a:ext uri="{FF2B5EF4-FFF2-40B4-BE49-F238E27FC236}">
                <a16:creationId xmlns:a16="http://schemas.microsoft.com/office/drawing/2014/main" id="{16C94A9E-5EE9-4681-966B-7AA919ABCD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1" name="Номер слайда 6">
            <a:extLst>
              <a:ext uri="{FF2B5EF4-FFF2-40B4-BE49-F238E27FC236}">
                <a16:creationId xmlns:a16="http://schemas.microsoft.com/office/drawing/2014/main" id="{928A780E-0795-460F-9177-27AB58D3D8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>
            <a:lvl1pPr>
              <a:defRPr/>
            </a:lvl1pPr>
          </a:lstStyle>
          <a:p>
            <a:fld id="{718C753F-A9D5-4919-9F87-63AA0972324E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875458742"/>
      </p:ext>
    </p:extLst>
  </p:cSld>
  <p:clrMapOvr>
    <a:masterClrMapping/>
  </p:clrMapOvr>
  <p:transition spd="slow"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>
            <a:extLst>
              <a:ext uri="{FF2B5EF4-FFF2-40B4-BE49-F238E27FC236}">
                <a16:creationId xmlns:a16="http://schemas.microsoft.com/office/drawing/2014/main" id="{ED7BA0D0-30C6-44EE-BF1D-B27E2F9967FA}"/>
              </a:ext>
            </a:extLst>
          </p:cNvPr>
          <p:cNvSpPr>
            <a:spLocks/>
          </p:cNvSpPr>
          <p:nvPr/>
        </p:nvSpPr>
        <p:spPr bwMode="auto">
          <a:xfrm>
            <a:off x="-9525" y="-7938"/>
            <a:ext cx="9163050" cy="104140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latin typeface="+mn-lt"/>
            </a:endParaRPr>
          </a:p>
        </p:txBody>
      </p:sp>
      <p:sp>
        <p:nvSpPr>
          <p:cNvPr id="8" name="Полилиния 7">
            <a:extLst>
              <a:ext uri="{FF2B5EF4-FFF2-40B4-BE49-F238E27FC236}">
                <a16:creationId xmlns:a16="http://schemas.microsoft.com/office/drawing/2014/main" id="{97729E40-5CE7-4FFF-8AB3-7ADDEFC6BB12}"/>
              </a:ext>
            </a:extLst>
          </p:cNvPr>
          <p:cNvSpPr>
            <a:spLocks/>
          </p:cNvSpPr>
          <p:nvPr/>
        </p:nvSpPr>
        <p:spPr bwMode="auto">
          <a:xfrm>
            <a:off x="4381500" y="-7938"/>
            <a:ext cx="4762500" cy="6381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latin typeface="+mn-lt"/>
            </a:endParaRPr>
          </a:p>
        </p:txBody>
      </p:sp>
      <p:sp>
        <p:nvSpPr>
          <p:cNvPr id="1028" name="Заголовок 8">
            <a:extLst>
              <a:ext uri="{FF2B5EF4-FFF2-40B4-BE49-F238E27FC236}">
                <a16:creationId xmlns:a16="http://schemas.microsoft.com/office/drawing/2014/main" id="{11F5437A-B890-4A92-A608-0D2988850B8C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457200" y="704850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4572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Образец заголовка</a:t>
            </a:r>
            <a:endParaRPr lang="en-US" altLang="ru-RU"/>
          </a:p>
        </p:txBody>
      </p:sp>
      <p:sp>
        <p:nvSpPr>
          <p:cNvPr id="1029" name="Текст 29">
            <a:extLst>
              <a:ext uri="{FF2B5EF4-FFF2-40B4-BE49-F238E27FC236}">
                <a16:creationId xmlns:a16="http://schemas.microsoft.com/office/drawing/2014/main" id="{742B941D-C5E3-45DD-8CAC-0DCF8F70CDF6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457200" y="1935163"/>
            <a:ext cx="8229600" cy="438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Образец текста</a:t>
            </a:r>
          </a:p>
          <a:p>
            <a:pPr lvl="1"/>
            <a:r>
              <a:rPr lang="ru-RU" altLang="ru-RU"/>
              <a:t>Второй уровень</a:t>
            </a:r>
          </a:p>
          <a:p>
            <a:pPr lvl="2"/>
            <a:r>
              <a:rPr lang="ru-RU" altLang="ru-RU"/>
              <a:t>Третий уровень</a:t>
            </a:r>
          </a:p>
          <a:p>
            <a:pPr lvl="3"/>
            <a:r>
              <a:rPr lang="ru-RU" altLang="ru-RU"/>
              <a:t>Четвертый уровень</a:t>
            </a:r>
          </a:p>
          <a:p>
            <a:pPr lvl="4"/>
            <a:r>
              <a:rPr lang="ru-RU" altLang="ru-RU"/>
              <a:t>Пятый уровень</a:t>
            </a:r>
            <a:endParaRPr lang="en-US" altLang="ru-RU"/>
          </a:p>
        </p:txBody>
      </p:sp>
      <p:sp>
        <p:nvSpPr>
          <p:cNvPr id="10" name="Дата 9">
            <a:extLst>
              <a:ext uri="{FF2B5EF4-FFF2-40B4-BE49-F238E27FC236}">
                <a16:creationId xmlns:a16="http://schemas.microsoft.com/office/drawing/2014/main" id="{F6625D11-D2A1-49A2-8A48-164F62D91F4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2" name="Нижний колонтитул 21">
            <a:extLst>
              <a:ext uri="{FF2B5EF4-FFF2-40B4-BE49-F238E27FC236}">
                <a16:creationId xmlns:a16="http://schemas.microsoft.com/office/drawing/2014/main" id="{5DD819C2-AB03-42DA-B975-FB4A6C17769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8" name="Номер слайда 17">
            <a:extLst>
              <a:ext uri="{FF2B5EF4-FFF2-40B4-BE49-F238E27FC236}">
                <a16:creationId xmlns:a16="http://schemas.microsoft.com/office/drawing/2014/main" id="{DE8FA6FD-4AE7-4163-8D41-507F061F7D0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045C75"/>
                </a:solidFill>
              </a:defRPr>
            </a:lvl1pPr>
          </a:lstStyle>
          <a:p>
            <a:fld id="{D7C267B3-7A31-48D5-BABC-45A3C0B0D2E3}" type="slidenum">
              <a:rPr lang="ru-RU" altLang="ru-RU"/>
              <a:pPr/>
              <a:t>‹#›</a:t>
            </a:fld>
            <a:endParaRPr lang="ru-RU" altLang="ru-RU"/>
          </a:p>
        </p:txBody>
      </p:sp>
      <p:grpSp>
        <p:nvGrpSpPr>
          <p:cNvPr id="1033" name="Группа 1">
            <a:extLst>
              <a:ext uri="{FF2B5EF4-FFF2-40B4-BE49-F238E27FC236}">
                <a16:creationId xmlns:a16="http://schemas.microsoft.com/office/drawing/2014/main" id="{20E660EC-790D-4288-8512-D73E7AC6106C}"/>
              </a:ext>
            </a:extLst>
          </p:cNvPr>
          <p:cNvGrpSpPr>
            <a:grpSpLocks/>
          </p:cNvGrpSpPr>
          <p:nvPr/>
        </p:nvGrpSpPr>
        <p:grpSpPr bwMode="auto">
          <a:xfrm>
            <a:off x="-19050" y="203200"/>
            <a:ext cx="9180513" cy="647700"/>
            <a:chOff x="-19045" y="216550"/>
            <a:chExt cx="9180548" cy="649224"/>
          </a:xfrm>
        </p:grpSpPr>
        <p:sp>
          <p:nvSpPr>
            <p:cNvPr id="12" name="Полилиния 11">
              <a:extLst>
                <a:ext uri="{FF2B5EF4-FFF2-40B4-BE49-F238E27FC236}">
                  <a16:creationId xmlns:a16="http://schemas.microsoft.com/office/drawing/2014/main" id="{41489250-DCA6-4824-9FF3-2A9B17489CB7}"/>
                </a:ext>
              </a:extLst>
            </p:cNvPr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3" name="Полилиния 12">
              <a:extLst>
                <a:ext uri="{FF2B5EF4-FFF2-40B4-BE49-F238E27FC236}">
                  <a16:creationId xmlns:a16="http://schemas.microsoft.com/office/drawing/2014/main" id="{07B0A472-6D5A-4C89-ACCF-6E03EAD4B271}"/>
                </a:ext>
              </a:extLst>
            </p:cNvPr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6" r:id="rId1"/>
    <p:sldLayoutId id="2147483728" r:id="rId2"/>
    <p:sldLayoutId id="2147483737" r:id="rId3"/>
    <p:sldLayoutId id="2147483729" r:id="rId4"/>
    <p:sldLayoutId id="2147483730" r:id="rId5"/>
    <p:sldLayoutId id="2147483731" r:id="rId6"/>
    <p:sldLayoutId id="2147483732" r:id="rId7"/>
    <p:sldLayoutId id="2147483733" r:id="rId8"/>
    <p:sldLayoutId id="2147483738" r:id="rId9"/>
    <p:sldLayoutId id="2147483734" r:id="rId10"/>
    <p:sldLayoutId id="2147483735" r:id="rId11"/>
  </p:sldLayoutIdLst>
  <p:transition spd="slow">
    <p:fade/>
  </p:transition>
  <p:txStyles>
    <p:titleStyle>
      <a:lvl1pPr algn="l" rtl="0" eaLnBrk="0" fontAlgn="base" hangingPunct="0">
        <a:spcBef>
          <a:spcPct val="0"/>
        </a:spcBef>
        <a:spcAft>
          <a:spcPct val="0"/>
        </a:spcAft>
        <a:defRPr sz="50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9pPr>
    </p:titleStyle>
    <p:bodyStyle>
      <a:lvl1pPr marL="273050" indent="-273050" algn="l" rtl="0" eaLnBrk="0" fontAlgn="base" hangingPunct="0">
        <a:spcBef>
          <a:spcPct val="20000"/>
        </a:spcBef>
        <a:spcAft>
          <a:spcPct val="0"/>
        </a:spcAft>
        <a:buClr>
          <a:srgbClr val="0BD0D9"/>
        </a:buClr>
        <a:buSzPct val="95000"/>
        <a:buFont typeface="Wingdings 2" panose="05020102010507070707" pitchFamily="18" charset="2"/>
        <a:buChar char="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46063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5000"/>
        <a:buFont typeface="Wingdings 2" panose="05020102010507070707" pitchFamily="18" charset="2"/>
        <a:buChar char="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06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 2" panose="05020102010507070707" pitchFamily="18" charset="2"/>
        <a:buChar char="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7450" indent="-209550" algn="l" rtl="0" eaLnBrk="0" fontAlgn="base" hangingPunct="0">
        <a:spcBef>
          <a:spcPct val="20000"/>
        </a:spcBef>
        <a:spcAft>
          <a:spcPct val="0"/>
        </a:spcAft>
        <a:buClr>
          <a:srgbClr val="0BD0D9"/>
        </a:buClr>
        <a:buSzPct val="65000"/>
        <a:buFont typeface="Wingdings 2" panose="05020102010507070707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2088" indent="-209550" algn="l" rtl="0" eaLnBrk="0" fontAlgn="base" hangingPunct="0">
        <a:spcBef>
          <a:spcPct val="20000"/>
        </a:spcBef>
        <a:spcAft>
          <a:spcPct val="0"/>
        </a:spcAft>
        <a:buClr>
          <a:srgbClr val="10CF9B"/>
        </a:buClr>
        <a:buSzPct val="65000"/>
        <a:buFont typeface="Wingdings 2" panose="05020102010507070707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Layout" Target="../slideLayouts/slideLayout1.xml"/><Relationship Id="rId1" Type="http://schemas.openxmlformats.org/officeDocument/2006/relationships/audio" Target="../media/audio1.wav"/><Relationship Id="rId4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7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2.wav"/><Relationship Id="rId4" Type="http://schemas.openxmlformats.org/officeDocument/2006/relationships/image" Target="../media/image7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gi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3.wav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solidFill>
          <a:srgbClr val="00336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5">
            <a:extLst>
              <a:ext uri="{FF2B5EF4-FFF2-40B4-BE49-F238E27FC236}">
                <a16:creationId xmlns:a16="http://schemas.microsoft.com/office/drawing/2014/main" id="{5D8A1BAA-E098-429C-9F91-9A1458AD97E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2275" y="2060575"/>
            <a:ext cx="5616575" cy="3201988"/>
          </a:xfrm>
          <a:prstGeom prst="rect">
            <a:avLst/>
          </a:prstGeom>
          <a:noFill/>
          <a:ln w="9525">
            <a:solidFill>
              <a:srgbClr val="FFFF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123" name="WordArt 4">
            <a:extLst>
              <a:ext uri="{FF2B5EF4-FFF2-40B4-BE49-F238E27FC236}">
                <a16:creationId xmlns:a16="http://schemas.microsoft.com/office/drawing/2014/main" id="{31EBD4EA-5C5E-44AF-B748-205EFB1EC357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684213" y="404813"/>
            <a:ext cx="7640637" cy="17145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22225">
                  <a:solidFill>
                    <a:srgbClr val="993366"/>
                  </a:solidFill>
                  <a:round/>
                  <a:headEnd/>
                  <a:tailEnd/>
                </a:ln>
                <a:solidFill>
                  <a:srgbClr val="FFCC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9 мая - День Победы</a:t>
            </a:r>
          </a:p>
        </p:txBody>
      </p:sp>
      <p:sp>
        <p:nvSpPr>
          <p:cNvPr id="5124" name="Rectangle 6">
            <a:extLst>
              <a:ext uri="{FF2B5EF4-FFF2-40B4-BE49-F238E27FC236}">
                <a16:creationId xmlns:a16="http://schemas.microsoft.com/office/drawing/2014/main" id="{B72C8CC7-EA94-4789-A796-8B641D880480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7018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/>
            <a:endParaRPr lang="be-BY" altLang="ru-RU">
              <a:latin typeface="Arial" panose="020B0604020202020204" pitchFamily="34" charset="0"/>
            </a:endParaRPr>
          </a:p>
        </p:txBody>
      </p:sp>
      <p:sp>
        <p:nvSpPr>
          <p:cNvPr id="5125" name="Rectangle 7">
            <a:extLst>
              <a:ext uri="{FF2B5EF4-FFF2-40B4-BE49-F238E27FC236}">
                <a16:creationId xmlns:a16="http://schemas.microsoft.com/office/drawing/2014/main" id="{DDC0E67E-EC97-48A5-9929-16EBA507B944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7018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/>
            <a:endParaRPr lang="be-BY" altLang="ru-RU">
              <a:latin typeface="Arial" panose="020B0604020202020204" pitchFamily="34" charset="0"/>
            </a:endParaRPr>
          </a:p>
        </p:txBody>
      </p:sp>
      <p:sp>
        <p:nvSpPr>
          <p:cNvPr id="5126" name="Rectangle 8">
            <a:extLst>
              <a:ext uri="{FF2B5EF4-FFF2-40B4-BE49-F238E27FC236}">
                <a16:creationId xmlns:a16="http://schemas.microsoft.com/office/drawing/2014/main" id="{9A8F3810-D391-4E43-834D-F52429C3BBC3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7018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/>
            <a:endParaRPr lang="be-BY" altLang="ru-RU">
              <a:latin typeface="Arial" panose="020B0604020202020204" pitchFamily="34" charset="0"/>
            </a:endParaRPr>
          </a:p>
        </p:txBody>
      </p:sp>
      <p:pic>
        <p:nvPicPr>
          <p:cNvPr id="11" name="~PP916.WAV">
            <a:hlinkClick r:id="" action="ppaction://media"/>
            <a:extLst>
              <a:ext uri="{FF2B5EF4-FFF2-40B4-BE49-F238E27FC236}">
                <a16:creationId xmlns:a16="http://schemas.microsoft.com/office/drawing/2014/main" id="{31D070CD-3FF2-41CD-ABBA-823851781FAE}"/>
              </a:ext>
            </a:extLst>
          </p:cNvPr>
          <p:cNvPicPr>
            <a:picLocks noRot="1" noChangeAspect="1"/>
          </p:cNvPicPr>
          <p:nvPr>
            <a:wavAudioFile r:embed="rId1" name="~PP940.WAV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1238" y="65278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wipe dir="u"/>
    <p:sndAc>
      <p:endSnd/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336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4">
            <a:extLst>
              <a:ext uri="{FF2B5EF4-FFF2-40B4-BE49-F238E27FC236}">
                <a16:creationId xmlns:a16="http://schemas.microsoft.com/office/drawing/2014/main" id="{A2D45454-B5E0-4557-9662-1A1296669BF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368300"/>
            <a:ext cx="4176713" cy="3136900"/>
          </a:xfrm>
          <a:prstGeom prst="rect">
            <a:avLst/>
          </a:prstGeom>
          <a:noFill/>
          <a:ln w="6667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39" name="Picture 5">
            <a:extLst>
              <a:ext uri="{FF2B5EF4-FFF2-40B4-BE49-F238E27FC236}">
                <a16:creationId xmlns:a16="http://schemas.microsoft.com/office/drawing/2014/main" id="{BAF2A5EE-1118-4284-A1AA-FFCFF132FAB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8888" y="3716338"/>
            <a:ext cx="4391025" cy="2870200"/>
          </a:xfrm>
          <a:prstGeom prst="rect">
            <a:avLst/>
          </a:prstGeom>
          <a:noFill/>
          <a:ln w="571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40" name="Picture 6">
            <a:extLst>
              <a:ext uri="{FF2B5EF4-FFF2-40B4-BE49-F238E27FC236}">
                <a16:creationId xmlns:a16="http://schemas.microsoft.com/office/drawing/2014/main" id="{C3BB31E3-7E34-4CB3-8C1B-ECDCB8DCCE2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9338" y="404813"/>
            <a:ext cx="4105275" cy="3082925"/>
          </a:xfrm>
          <a:prstGeom prst="rect">
            <a:avLst/>
          </a:prstGeom>
          <a:noFill/>
          <a:ln w="698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341" name="Rectangle 7">
            <a:extLst>
              <a:ext uri="{FF2B5EF4-FFF2-40B4-BE49-F238E27FC236}">
                <a16:creationId xmlns:a16="http://schemas.microsoft.com/office/drawing/2014/main" id="{18A29AFE-3118-4EA8-B22E-56C5CE0777DF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27763" y="4532313"/>
            <a:ext cx="2592387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just" eaLnBrk="1" hangingPunct="1"/>
            <a:r>
              <a:rPr lang="ru-RU" altLang="ru-RU" b="1">
                <a:solidFill>
                  <a:schemeClr val="folHlink"/>
                </a:solidFill>
              </a:rPr>
              <a:t>      </a:t>
            </a:r>
            <a:r>
              <a:rPr lang="ru-RU" altLang="ru-RU" sz="2400" b="1">
                <a:solidFill>
                  <a:schemeClr val="folHlink"/>
                </a:solidFill>
                <a:latin typeface="Monotype Corsiva" panose="03010101010201010101" pitchFamily="66" charset="0"/>
              </a:rPr>
              <a:t>Били фашистов и на море.</a:t>
            </a:r>
          </a:p>
        </p:txBody>
      </p:sp>
    </p:spTree>
  </p:cSld>
  <p:clrMapOvr>
    <a:masterClrMapping/>
  </p:clrMapOvr>
  <p:transition spd="slow">
    <p:wipe dir="r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336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4">
            <a:extLst>
              <a:ext uri="{FF2B5EF4-FFF2-40B4-BE49-F238E27FC236}">
                <a16:creationId xmlns:a16="http://schemas.microsoft.com/office/drawing/2014/main" id="{5AC1F9D8-7255-497C-BF44-8E44B5D2992C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4213" y="863600"/>
            <a:ext cx="297656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just" eaLnBrk="1" hangingPunct="1"/>
            <a:r>
              <a:rPr lang="ru-RU" altLang="ru-RU" sz="2400" b="1">
                <a:solidFill>
                  <a:schemeClr val="folHlink"/>
                </a:solidFill>
                <a:latin typeface="Monotype Corsiva" panose="03010101010201010101" pitchFamily="66" charset="0"/>
              </a:rPr>
              <a:t>Воевали и в летний зной</a:t>
            </a:r>
          </a:p>
        </p:txBody>
      </p:sp>
      <p:pic>
        <p:nvPicPr>
          <p:cNvPr id="15363" name="Picture 5">
            <a:extLst>
              <a:ext uri="{FF2B5EF4-FFF2-40B4-BE49-F238E27FC236}">
                <a16:creationId xmlns:a16="http://schemas.microsoft.com/office/drawing/2014/main" id="{1A4445D7-531B-46E0-AD72-B0ECE9BBDA1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538" y="3716338"/>
            <a:ext cx="4535487" cy="2827337"/>
          </a:xfrm>
          <a:prstGeom prst="rect">
            <a:avLst/>
          </a:prstGeom>
          <a:noFill/>
          <a:ln w="635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364" name="Picture 6">
            <a:extLst>
              <a:ext uri="{FF2B5EF4-FFF2-40B4-BE49-F238E27FC236}">
                <a16:creationId xmlns:a16="http://schemas.microsoft.com/office/drawing/2014/main" id="{73F1ED89-D9DB-4820-82E1-E2CD6C87093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3438" y="115888"/>
            <a:ext cx="4283075" cy="3217862"/>
          </a:xfrm>
          <a:prstGeom prst="rect">
            <a:avLst/>
          </a:prstGeom>
          <a:noFill/>
          <a:ln w="635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365" name="Picture 7">
            <a:extLst>
              <a:ext uri="{FF2B5EF4-FFF2-40B4-BE49-F238E27FC236}">
                <a16:creationId xmlns:a16="http://schemas.microsoft.com/office/drawing/2014/main" id="{8696C1FB-7CD0-45B8-BE97-A768B2DF825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1916113"/>
            <a:ext cx="3995738" cy="3001962"/>
          </a:xfrm>
          <a:prstGeom prst="rect">
            <a:avLst/>
          </a:prstGeom>
          <a:noFill/>
          <a:ln w="635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>
    <p:wip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336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4">
            <a:extLst>
              <a:ext uri="{FF2B5EF4-FFF2-40B4-BE49-F238E27FC236}">
                <a16:creationId xmlns:a16="http://schemas.microsoft.com/office/drawing/2014/main" id="{F09D0D8D-0B11-45E2-A1F4-E1C2140ADC8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16238" y="504825"/>
            <a:ext cx="3379787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just" eaLnBrk="1" hangingPunct="1"/>
            <a:r>
              <a:rPr lang="ru-RU" altLang="ru-RU" sz="2400" b="1">
                <a:solidFill>
                  <a:schemeClr val="bg1"/>
                </a:solidFill>
                <a:latin typeface="Monotype Corsiva" panose="03010101010201010101" pitchFamily="66" charset="0"/>
              </a:rPr>
              <a:t>Воевали и в зимнюю стужу.</a:t>
            </a:r>
          </a:p>
        </p:txBody>
      </p:sp>
      <p:pic>
        <p:nvPicPr>
          <p:cNvPr id="16387" name="Picture 5">
            <a:extLst>
              <a:ext uri="{FF2B5EF4-FFF2-40B4-BE49-F238E27FC236}">
                <a16:creationId xmlns:a16="http://schemas.microsoft.com/office/drawing/2014/main" id="{499F73B0-3F21-4A1F-A8D2-F7ADE04BBC6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1484313"/>
            <a:ext cx="8853487" cy="5105400"/>
          </a:xfrm>
          <a:prstGeom prst="rect">
            <a:avLst/>
          </a:prstGeom>
          <a:noFill/>
          <a:ln w="635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>
    <p:fad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336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4">
            <a:extLst>
              <a:ext uri="{FF2B5EF4-FFF2-40B4-BE49-F238E27FC236}">
                <a16:creationId xmlns:a16="http://schemas.microsoft.com/office/drawing/2014/main" id="{8C0E48C4-46CF-4383-BE9D-D29233C8E6A0}"/>
              </a:ext>
            </a:extLst>
          </p:cNvPr>
          <p:cNvSpPr>
            <a:spLocks noChangeArrowheads="1"/>
          </p:cNvSpPr>
          <p:nvPr/>
        </p:nvSpPr>
        <p:spPr bwMode="auto">
          <a:xfrm>
            <a:off x="900113" y="641350"/>
            <a:ext cx="7704137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/>
            <a:r>
              <a:rPr lang="ru-RU" altLang="ru-RU" sz="2400" b="1">
                <a:solidFill>
                  <a:schemeClr val="folHlink"/>
                </a:solidFill>
                <a:latin typeface="Monotype Corsiva" panose="03010101010201010101" pitchFamily="66" charset="0"/>
              </a:rPr>
              <a:t>Наравне с мужчинами на войне воевали и женщины. </a:t>
            </a:r>
            <a:endParaRPr lang="ru-RU" altLang="ru-RU" b="1">
              <a:solidFill>
                <a:schemeClr val="folHlink"/>
              </a:solidFill>
            </a:endParaRPr>
          </a:p>
        </p:txBody>
      </p:sp>
      <p:pic>
        <p:nvPicPr>
          <p:cNvPr id="17411" name="Picture 5">
            <a:extLst>
              <a:ext uri="{FF2B5EF4-FFF2-40B4-BE49-F238E27FC236}">
                <a16:creationId xmlns:a16="http://schemas.microsoft.com/office/drawing/2014/main" id="{53F2FF4A-9DB5-4202-BB29-41547D42E64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163" y="1412875"/>
            <a:ext cx="3646487" cy="4608513"/>
          </a:xfrm>
          <a:prstGeom prst="rect">
            <a:avLst/>
          </a:prstGeom>
          <a:noFill/>
          <a:ln w="635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412" name="Picture 6">
            <a:extLst>
              <a:ext uri="{FF2B5EF4-FFF2-40B4-BE49-F238E27FC236}">
                <a16:creationId xmlns:a16="http://schemas.microsoft.com/office/drawing/2014/main" id="{2144EA50-353D-4D77-A75F-1F7E82E0425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1773238"/>
            <a:ext cx="4787900" cy="3603625"/>
          </a:xfrm>
          <a:prstGeom prst="rect">
            <a:avLst/>
          </a:prstGeom>
          <a:noFill/>
          <a:ln w="635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>
    <p:wip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336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4">
            <a:extLst>
              <a:ext uri="{FF2B5EF4-FFF2-40B4-BE49-F238E27FC236}">
                <a16:creationId xmlns:a16="http://schemas.microsoft.com/office/drawing/2014/main" id="{7CDB97FB-4F29-48E6-8800-02F6E6E50DE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0825" y="493713"/>
            <a:ext cx="2879725" cy="1616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/>
            <a:r>
              <a:rPr lang="ru-RU" altLang="ru-RU" sz="2000" b="1">
                <a:solidFill>
                  <a:schemeClr val="bg1"/>
                </a:solidFill>
                <a:latin typeface="Monotype Corsiva" panose="03010101010201010101" pitchFamily="66" charset="0"/>
              </a:rPr>
              <a:t>А в далеком тылу женщины и дети работали на  военных заводах, делали самолеты, оружие, снаряды и бомбы, </a:t>
            </a:r>
            <a:endParaRPr lang="ru-RU" altLang="ru-RU" sz="2000">
              <a:solidFill>
                <a:schemeClr val="bg1"/>
              </a:solidFill>
              <a:latin typeface="Monotype Corsiva" panose="03010101010201010101" pitchFamily="66" charset="0"/>
            </a:endParaRPr>
          </a:p>
        </p:txBody>
      </p:sp>
      <p:pic>
        <p:nvPicPr>
          <p:cNvPr id="18435" name="Picture 6">
            <a:extLst>
              <a:ext uri="{FF2B5EF4-FFF2-40B4-BE49-F238E27FC236}">
                <a16:creationId xmlns:a16="http://schemas.microsoft.com/office/drawing/2014/main" id="{DE3CAF03-4BA5-4DC2-9E6A-A9DF95A1F6A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2852738"/>
            <a:ext cx="5040312" cy="3792537"/>
          </a:xfrm>
          <a:prstGeom prst="rect">
            <a:avLst/>
          </a:prstGeom>
          <a:noFill/>
          <a:ln w="635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436" name="Picture 5">
            <a:extLst>
              <a:ext uri="{FF2B5EF4-FFF2-40B4-BE49-F238E27FC236}">
                <a16:creationId xmlns:a16="http://schemas.microsoft.com/office/drawing/2014/main" id="{1652A569-45E0-4145-A56A-5A82ACCC1F1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4663" y="188913"/>
            <a:ext cx="4465637" cy="3348037"/>
          </a:xfrm>
          <a:prstGeom prst="rect">
            <a:avLst/>
          </a:prstGeom>
          <a:noFill/>
          <a:ln w="635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437" name="Rectangle 7">
            <a:extLst>
              <a:ext uri="{FF2B5EF4-FFF2-40B4-BE49-F238E27FC236}">
                <a16:creationId xmlns:a16="http://schemas.microsoft.com/office/drawing/2014/main" id="{163EBB45-642C-4165-9094-76DB9A99BA16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11863" y="3933825"/>
            <a:ext cx="2209800" cy="1311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/>
            <a:r>
              <a:rPr lang="ru-RU" altLang="ru-RU" sz="2000" b="1">
                <a:solidFill>
                  <a:schemeClr val="bg1"/>
                </a:solidFill>
                <a:latin typeface="Monotype Corsiva" panose="03010101010201010101" pitchFamily="66" charset="0"/>
              </a:rPr>
              <a:t>копали окопы, стараясь помочь мужьям, сыновьям, отцам, фронту.</a:t>
            </a:r>
          </a:p>
        </p:txBody>
      </p:sp>
    </p:spTree>
  </p:cSld>
  <p:clrMapOvr>
    <a:masterClrMapping/>
  </p:clrMapOvr>
  <p:transition spd="slow">
    <p:wipe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336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4">
            <a:extLst>
              <a:ext uri="{FF2B5EF4-FFF2-40B4-BE49-F238E27FC236}">
                <a16:creationId xmlns:a16="http://schemas.microsoft.com/office/drawing/2014/main" id="{22D4AE3D-B3C0-4628-8CA0-C5997FDF881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2500" y="2997200"/>
            <a:ext cx="5435600" cy="3597275"/>
          </a:xfrm>
          <a:prstGeom prst="rect">
            <a:avLst/>
          </a:prstGeom>
          <a:noFill/>
          <a:ln w="635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459" name="Picture 6">
            <a:extLst>
              <a:ext uri="{FF2B5EF4-FFF2-40B4-BE49-F238E27FC236}">
                <a16:creationId xmlns:a16="http://schemas.microsoft.com/office/drawing/2014/main" id="{5FB6ADFF-C7AA-4C91-8611-F6ECF05F17D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404813"/>
            <a:ext cx="3130550" cy="4537075"/>
          </a:xfrm>
          <a:prstGeom prst="rect">
            <a:avLst/>
          </a:prstGeom>
          <a:noFill/>
          <a:ln w="635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460" name="Rectangle 7">
            <a:extLst>
              <a:ext uri="{FF2B5EF4-FFF2-40B4-BE49-F238E27FC236}">
                <a16:creationId xmlns:a16="http://schemas.microsoft.com/office/drawing/2014/main" id="{61A2C8B8-813D-4513-81D3-81D21FEAAD9B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63938" y="404813"/>
            <a:ext cx="5040312" cy="2225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/>
            <a:r>
              <a:rPr lang="ru-RU" altLang="ru-RU" b="1">
                <a:solidFill>
                  <a:schemeClr val="folHlink"/>
                </a:solidFill>
              </a:rPr>
              <a:t>         </a:t>
            </a:r>
            <a:r>
              <a:rPr lang="ru-RU" altLang="ru-RU" sz="2000" b="1">
                <a:solidFill>
                  <a:schemeClr val="bg1"/>
                </a:solidFill>
                <a:latin typeface="Monotype Corsiva" panose="03010101010201010101" pitchFamily="66" charset="0"/>
              </a:rPr>
              <a:t>Тяжелее всего приходилось во время войны детям. Детские сады и школы не работали, многие дети остались совсем одни, потеряли  под бомбежками родителей, попали в детские дома.  Некоторые мальчишки становились «сынами полков», их , голодных и несчастных , брали к себе солдаты</a:t>
            </a:r>
            <a:r>
              <a:rPr lang="ru-RU" altLang="ru-RU" sz="2000">
                <a:solidFill>
                  <a:schemeClr val="bg1"/>
                </a:solidFill>
                <a:latin typeface="Monotype Corsiva" panose="03010101010201010101" pitchFamily="66" charset="0"/>
              </a:rPr>
              <a:t>  </a:t>
            </a:r>
            <a:r>
              <a:rPr lang="ru-RU" altLang="ru-RU" sz="2000" b="1">
                <a:solidFill>
                  <a:schemeClr val="bg1"/>
                </a:solidFill>
                <a:latin typeface="Monotype Corsiva" panose="03010101010201010101" pitchFamily="66" charset="0"/>
              </a:rPr>
              <a:t>и заботились о них до конца войны.</a:t>
            </a:r>
          </a:p>
        </p:txBody>
      </p:sp>
    </p:spTree>
  </p:cSld>
  <p:clrMapOvr>
    <a:masterClrMapping/>
  </p:clrMapOvr>
  <p:transition spd="slow">
    <p:wipe dir="r"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336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4">
            <a:extLst>
              <a:ext uri="{FF2B5EF4-FFF2-40B4-BE49-F238E27FC236}">
                <a16:creationId xmlns:a16="http://schemas.microsoft.com/office/drawing/2014/main" id="{E32415A9-6371-4668-9D07-ECD670D046A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2781300"/>
            <a:ext cx="2376487" cy="1809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83" name="Rectangle 5">
            <a:extLst>
              <a:ext uri="{FF2B5EF4-FFF2-40B4-BE49-F238E27FC236}">
                <a16:creationId xmlns:a16="http://schemas.microsoft.com/office/drawing/2014/main" id="{E798753C-1250-4F72-95A5-CDB9F22D8BA1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3850" y="376238"/>
            <a:ext cx="2016125" cy="1616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/>
            <a:r>
              <a:rPr lang="ru-RU" altLang="ru-RU" sz="2000" b="1">
                <a:solidFill>
                  <a:schemeClr val="bg1"/>
                </a:solidFill>
                <a:latin typeface="Monotype Corsiva" panose="03010101010201010101" pitchFamily="66" charset="0"/>
              </a:rPr>
              <a:t>За подвиги на фронте и в тылу героев награждали медалями и орденами.</a:t>
            </a:r>
          </a:p>
        </p:txBody>
      </p:sp>
      <p:pic>
        <p:nvPicPr>
          <p:cNvPr id="20484" name="Picture 9">
            <a:extLst>
              <a:ext uri="{FF2B5EF4-FFF2-40B4-BE49-F238E27FC236}">
                <a16:creationId xmlns:a16="http://schemas.microsoft.com/office/drawing/2014/main" id="{FA25239D-E779-452D-B485-72290EC5D9D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5021263"/>
            <a:ext cx="8713788" cy="1560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5" name="Picture 10">
            <a:extLst>
              <a:ext uri="{FF2B5EF4-FFF2-40B4-BE49-F238E27FC236}">
                <a16:creationId xmlns:a16="http://schemas.microsoft.com/office/drawing/2014/main" id="{CCBAF6E4-9B99-4E73-A938-86F0A4EE851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775" y="260350"/>
            <a:ext cx="6096000" cy="4048125"/>
          </a:xfrm>
          <a:prstGeom prst="rect">
            <a:avLst/>
          </a:prstGeom>
          <a:noFill/>
          <a:ln w="571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>
    <p:wipe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336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4">
            <a:extLst>
              <a:ext uri="{FF2B5EF4-FFF2-40B4-BE49-F238E27FC236}">
                <a16:creationId xmlns:a16="http://schemas.microsoft.com/office/drawing/2014/main" id="{51EDA015-B4F3-442C-9779-B046CE8C7D52}"/>
              </a:ext>
            </a:extLst>
          </p:cNvPr>
          <p:cNvSpPr>
            <a:spLocks noChangeArrowheads="1"/>
          </p:cNvSpPr>
          <p:nvPr/>
        </p:nvSpPr>
        <p:spPr bwMode="auto">
          <a:xfrm>
            <a:off x="971550" y="230188"/>
            <a:ext cx="741045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/>
            <a:r>
              <a:rPr lang="ru-RU" altLang="ru-RU" sz="2000" b="1">
                <a:solidFill>
                  <a:schemeClr val="bg1"/>
                </a:solidFill>
                <a:latin typeface="Monotype Corsiva" panose="03010101010201010101" pitchFamily="66" charset="0"/>
              </a:rPr>
              <a:t>Долгих  4 года длилась Великая Отечественная война. </a:t>
            </a:r>
          </a:p>
          <a:p>
            <a:pPr algn="ctr" eaLnBrk="1" hangingPunct="1"/>
            <a:r>
              <a:rPr lang="ru-RU" altLang="ru-RU" sz="2000" b="1">
                <a:solidFill>
                  <a:schemeClr val="bg1"/>
                </a:solidFill>
                <a:latin typeface="Monotype Corsiva" panose="03010101010201010101" pitchFamily="66" charset="0"/>
              </a:rPr>
              <a:t>За это время погибло очень много  солдат и мирных жителей.</a:t>
            </a:r>
          </a:p>
        </p:txBody>
      </p:sp>
      <p:pic>
        <p:nvPicPr>
          <p:cNvPr id="21507" name="Picture 5">
            <a:extLst>
              <a:ext uri="{FF2B5EF4-FFF2-40B4-BE49-F238E27FC236}">
                <a16:creationId xmlns:a16="http://schemas.microsoft.com/office/drawing/2014/main" id="{0028A157-0EC9-4E7D-A35F-1D9B2CC62E0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2988" y="1125538"/>
            <a:ext cx="6972300" cy="5502275"/>
          </a:xfrm>
          <a:prstGeom prst="rect">
            <a:avLst/>
          </a:prstGeom>
          <a:noFill/>
          <a:ln w="603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>
    <p:wipe dir="r"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336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4">
            <a:extLst>
              <a:ext uri="{FF2B5EF4-FFF2-40B4-BE49-F238E27FC236}">
                <a16:creationId xmlns:a16="http://schemas.microsoft.com/office/drawing/2014/main" id="{5D5780F2-361D-45CA-9509-C5FA23AC9AAE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5288" y="280988"/>
            <a:ext cx="8497887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/>
            <a:r>
              <a:rPr lang="ru-RU" altLang="ru-RU" b="1"/>
              <a:t>     </a:t>
            </a:r>
            <a:r>
              <a:rPr lang="ru-RU" altLang="ru-RU" sz="2000" b="1">
                <a:solidFill>
                  <a:schemeClr val="bg1"/>
                </a:solidFill>
                <a:latin typeface="Monotype Corsiva" panose="03010101010201010101" pitchFamily="66" charset="0"/>
              </a:rPr>
              <a:t>И вот наступил этот долгожданный день – 9 мая 1945 года. </a:t>
            </a:r>
          </a:p>
          <a:p>
            <a:pPr algn="ctr" eaLnBrk="1" hangingPunct="1"/>
            <a:r>
              <a:rPr lang="ru-RU" altLang="ru-RU" sz="2000" b="1">
                <a:solidFill>
                  <a:schemeClr val="bg1"/>
                </a:solidFill>
                <a:latin typeface="Monotype Corsiva" panose="03010101010201010101" pitchFamily="66" charset="0"/>
              </a:rPr>
              <a:t>В этот день закончилась война. Наши войска разгромили фашистов не только на территории нашей Родины, но и  освободили жителей других стран.</a:t>
            </a:r>
          </a:p>
        </p:txBody>
      </p:sp>
      <p:pic>
        <p:nvPicPr>
          <p:cNvPr id="22531" name="Picture 5">
            <a:extLst>
              <a:ext uri="{FF2B5EF4-FFF2-40B4-BE49-F238E27FC236}">
                <a16:creationId xmlns:a16="http://schemas.microsoft.com/office/drawing/2014/main" id="{A710F46F-5F77-422E-BDF1-00CCF9AFED3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550" y="1412875"/>
            <a:ext cx="7086600" cy="5249863"/>
          </a:xfrm>
          <a:prstGeom prst="rect">
            <a:avLst/>
          </a:prstGeom>
          <a:noFill/>
          <a:ln w="63500">
            <a:solidFill>
              <a:schemeClr val="tx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>
    <p:wipe dir="r"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336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4">
            <a:extLst>
              <a:ext uri="{FF2B5EF4-FFF2-40B4-BE49-F238E27FC236}">
                <a16:creationId xmlns:a16="http://schemas.microsoft.com/office/drawing/2014/main" id="{0C4F4644-DE0B-4E49-A180-441AAD8BA1F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3068638"/>
            <a:ext cx="5199062" cy="3567112"/>
          </a:xfrm>
          <a:prstGeom prst="rect">
            <a:avLst/>
          </a:prstGeom>
          <a:noFill/>
          <a:ln w="571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555" name="Picture 5">
            <a:extLst>
              <a:ext uri="{FF2B5EF4-FFF2-40B4-BE49-F238E27FC236}">
                <a16:creationId xmlns:a16="http://schemas.microsoft.com/office/drawing/2014/main" id="{A362EFDA-D1AC-47D6-9368-CC047ED9CAE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lum bright="-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538" y="260350"/>
            <a:ext cx="4572000" cy="3433763"/>
          </a:xfrm>
          <a:prstGeom prst="rect">
            <a:avLst/>
          </a:prstGeom>
          <a:noFill/>
          <a:ln w="508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556" name="Rectangle 6">
            <a:extLst>
              <a:ext uri="{FF2B5EF4-FFF2-40B4-BE49-F238E27FC236}">
                <a16:creationId xmlns:a16="http://schemas.microsoft.com/office/drawing/2014/main" id="{46F233F6-F378-44FC-B168-1691915ADE80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8313" y="757238"/>
            <a:ext cx="3673475" cy="1630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just" eaLnBrk="1" hangingPunct="1"/>
            <a:r>
              <a:rPr lang="ru-RU" altLang="ru-RU" sz="2000" b="1">
                <a:solidFill>
                  <a:schemeClr val="bg1"/>
                </a:solidFill>
                <a:latin typeface="Monotype Corsiva" panose="03010101010201010101" pitchFamily="66" charset="0"/>
              </a:rPr>
              <a:t>Победе радовалась вся страна, но эта радость была со слезами на глазах, так как в каждой семье, в каждом доме кто-то погиб на этой страшной войне. </a:t>
            </a:r>
          </a:p>
        </p:txBody>
      </p:sp>
    </p:spTree>
  </p:cSld>
  <p:clrMapOvr>
    <a:masterClrMapping/>
  </p:clrMapOvr>
  <p:transition spd="slow">
    <p:wipe dir="r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336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5">
            <a:extLst>
              <a:ext uri="{FF2B5EF4-FFF2-40B4-BE49-F238E27FC236}">
                <a16:creationId xmlns:a16="http://schemas.microsoft.com/office/drawing/2014/main" id="{833C3513-B1A2-4D79-B2C6-7D321D7F888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0825" y="400050"/>
            <a:ext cx="8642350" cy="1570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/>
            <a:r>
              <a:rPr lang="ru-RU" altLang="ru-RU" sz="2400" b="1">
                <a:solidFill>
                  <a:schemeClr val="bg1"/>
                </a:solidFill>
                <a:latin typeface="Monotype Corsiva" panose="03010101010201010101" pitchFamily="66" charset="0"/>
              </a:rPr>
              <a:t>9 мая  все жители нашей огромной страны отмечают День Победы.  Победы нашего народа в Великой Отечественной войне. В этот день во всех городах проходят военные парады, возлагаются цветы к Могиле Неизвестного Солдата, дается праздничный салют. </a:t>
            </a:r>
            <a:endParaRPr lang="ru-RU" altLang="ru-RU" sz="2400">
              <a:solidFill>
                <a:schemeClr val="bg1"/>
              </a:solidFill>
              <a:latin typeface="Monotype Corsiva" panose="03010101010201010101" pitchFamily="66" charset="0"/>
            </a:endParaRPr>
          </a:p>
        </p:txBody>
      </p:sp>
      <p:pic>
        <p:nvPicPr>
          <p:cNvPr id="6147" name="Picture 8" descr="http://nicholashram.zp.ua/wp-content/uploads/2012/05/9_may_01.jpg">
            <a:extLst>
              <a:ext uri="{FF2B5EF4-FFF2-40B4-BE49-F238E27FC236}">
                <a16:creationId xmlns:a16="http://schemas.microsoft.com/office/drawing/2014/main" id="{2DED9896-F1DA-4BF3-A978-252BFED3966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613" y="2492375"/>
            <a:ext cx="5329237" cy="3816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~PP216.WAV">
            <a:hlinkClick r:id="" action="ppaction://media"/>
            <a:extLst>
              <a:ext uri="{FF2B5EF4-FFF2-40B4-BE49-F238E27FC236}">
                <a16:creationId xmlns:a16="http://schemas.microsoft.com/office/drawing/2014/main" id="{767D4358-3E74-42C6-AACF-57E8860F6058}"/>
              </a:ext>
            </a:extLst>
          </p:cNvPr>
          <p:cNvPicPr>
            <a:picLocks noRot="1" noChangeAspect="1"/>
          </p:cNvPicPr>
          <p:nvPr>
            <a:wavAudioFile r:embed="rId1" name="~PP2981.WAV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53463" y="6367463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>
            <a:extLst>
              <a:ext uri="{FF2B5EF4-FFF2-40B4-BE49-F238E27FC236}">
                <a16:creationId xmlns:a16="http://schemas.microsoft.com/office/drawing/2014/main" id="{280177DA-80A7-4EF4-9A5E-BF6600C8BAE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350"/>
            <a:ext cx="9144000" cy="6851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slow">
    <p:fade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0556781-61D8-4210-9725-A33B26144B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0225" y="1316038"/>
            <a:ext cx="7772400" cy="1363662"/>
          </a:xfrm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25603" name="Текст 2">
            <a:extLst>
              <a:ext uri="{FF2B5EF4-FFF2-40B4-BE49-F238E27FC236}">
                <a16:creationId xmlns:a16="http://schemas.microsoft.com/office/drawing/2014/main" id="{1A942085-379A-4644-B3E5-EC503F52324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30225" y="2705100"/>
            <a:ext cx="7772400" cy="1509713"/>
          </a:xfrm>
        </p:spPr>
        <p:txBody>
          <a:bodyPr/>
          <a:lstStyle/>
          <a:p>
            <a:endParaRPr lang="ru-RU" altLang="ru-RU"/>
          </a:p>
        </p:txBody>
      </p:sp>
      <p:pic>
        <p:nvPicPr>
          <p:cNvPr id="25604" name="Picture 2">
            <a:extLst>
              <a:ext uri="{FF2B5EF4-FFF2-40B4-BE49-F238E27FC236}">
                <a16:creationId xmlns:a16="http://schemas.microsoft.com/office/drawing/2014/main" id="{565746F3-B7BA-4854-98BE-F5CC6A59300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slow">
    <p:fade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336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4">
            <a:extLst>
              <a:ext uri="{FF2B5EF4-FFF2-40B4-BE49-F238E27FC236}">
                <a16:creationId xmlns:a16="http://schemas.microsoft.com/office/drawing/2014/main" id="{38DA69FA-1AF5-41FA-84C0-138ACC6EBBA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04975" y="238125"/>
            <a:ext cx="5383213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/>
            <a:r>
              <a:rPr lang="ru-RU" altLang="ru-RU" sz="2000" b="1">
                <a:solidFill>
                  <a:schemeClr val="bg1"/>
                </a:solidFill>
                <a:latin typeface="Monotype Corsiva" panose="03010101010201010101" pitchFamily="66" charset="0"/>
              </a:rPr>
              <a:t>Никто и  никогда не забудет подвиг советских солдат </a:t>
            </a:r>
          </a:p>
          <a:p>
            <a:pPr algn="ctr" eaLnBrk="1" hangingPunct="1"/>
            <a:r>
              <a:rPr lang="ru-RU" altLang="ru-RU" sz="2000" b="1">
                <a:solidFill>
                  <a:schemeClr val="bg1"/>
                </a:solidFill>
                <a:latin typeface="Monotype Corsiva" panose="03010101010201010101" pitchFamily="66" charset="0"/>
              </a:rPr>
              <a:t>в Великую Отечественную войну .</a:t>
            </a:r>
          </a:p>
        </p:txBody>
      </p:sp>
      <p:pic>
        <p:nvPicPr>
          <p:cNvPr id="26627" name="Picture 5">
            <a:extLst>
              <a:ext uri="{FF2B5EF4-FFF2-40B4-BE49-F238E27FC236}">
                <a16:creationId xmlns:a16="http://schemas.microsoft.com/office/drawing/2014/main" id="{4AACE3EF-DAF0-4111-8FA8-9C1544FF2E1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1035050"/>
            <a:ext cx="8353425" cy="5505450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>
    <p:wipe dir="u"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336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4">
            <a:extLst>
              <a:ext uri="{FF2B5EF4-FFF2-40B4-BE49-F238E27FC236}">
                <a16:creationId xmlns:a16="http://schemas.microsoft.com/office/drawing/2014/main" id="{DF52B5AF-4B45-49F5-A353-5D0A8DBCAD5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363" y="1628775"/>
            <a:ext cx="3762375" cy="5016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51" name="Picture 6">
            <a:extLst>
              <a:ext uri="{FF2B5EF4-FFF2-40B4-BE49-F238E27FC236}">
                <a16:creationId xmlns:a16="http://schemas.microsoft.com/office/drawing/2014/main" id="{9DE46840-2CBA-478B-8415-DE8B71547BB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50" y="620713"/>
            <a:ext cx="3876675" cy="571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652" name="Rectangle 7">
            <a:extLst>
              <a:ext uri="{FF2B5EF4-FFF2-40B4-BE49-F238E27FC236}">
                <a16:creationId xmlns:a16="http://schemas.microsoft.com/office/drawing/2014/main" id="{65758FAF-32C4-4E6D-A6FF-BE5BF76CCDF7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59338" y="336550"/>
            <a:ext cx="3600450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/>
            <a:r>
              <a:rPr lang="ru-RU" altLang="ru-RU" sz="2000" b="1">
                <a:solidFill>
                  <a:schemeClr val="bg1"/>
                </a:solidFill>
                <a:latin typeface="Monotype Corsiva" panose="03010101010201010101" pitchFamily="66" charset="0"/>
              </a:rPr>
              <a:t>Каждый год люди несут цветы к памятникам защитников нашей Родины.</a:t>
            </a:r>
            <a:endParaRPr lang="ru-RU" altLang="ru-RU" sz="2000">
              <a:solidFill>
                <a:schemeClr val="bg1"/>
              </a:solidFill>
              <a:latin typeface="Monotype Corsiva" panose="03010101010201010101" pitchFamily="66" charset="0"/>
            </a:endParaRPr>
          </a:p>
        </p:txBody>
      </p:sp>
    </p:spTree>
  </p:cSld>
  <p:clrMapOvr>
    <a:masterClrMapping/>
  </p:clrMapOvr>
  <p:transition spd="slow">
    <p:wipe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336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11" descr="http://www.animashka.info/_ph/67/263521777.gif">
            <a:extLst>
              <a:ext uri="{FF2B5EF4-FFF2-40B4-BE49-F238E27FC236}">
                <a16:creationId xmlns:a16="http://schemas.microsoft.com/office/drawing/2014/main" id="{8636E5DF-DA44-4C92-BF45-E82940AB653C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213" y="1125538"/>
            <a:ext cx="7861300" cy="5216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wipe dir="d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00336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5">
            <a:extLst>
              <a:ext uri="{FF2B5EF4-FFF2-40B4-BE49-F238E27FC236}">
                <a16:creationId xmlns:a16="http://schemas.microsoft.com/office/drawing/2014/main" id="{A8DC54EC-36FE-41EA-BBC0-C8AA586AF8AB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56325" y="1747838"/>
            <a:ext cx="2592388" cy="3476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just" eaLnBrk="1" hangingPunct="1"/>
            <a:r>
              <a:rPr lang="ru-RU" altLang="ru-RU" sz="2000" b="1">
                <a:solidFill>
                  <a:schemeClr val="folHlink"/>
                </a:solidFill>
                <a:latin typeface="Monotype Corsiva" panose="03010101010201010101" pitchFamily="66" charset="0"/>
              </a:rPr>
              <a:t>    </a:t>
            </a:r>
            <a:r>
              <a:rPr lang="ru-RU" altLang="ru-RU" sz="2000">
                <a:solidFill>
                  <a:schemeClr val="folHlink"/>
                </a:solidFill>
                <a:latin typeface="Monotype Corsiva" panose="03010101010201010101" pitchFamily="66" charset="0"/>
              </a:rPr>
              <a:t>Это было тогда,  когда  ваши прабабушки и прадедушки были молодыми, здоровыми, полными сил. Они были счастливы, мечтали о будущем, думали, что все  в их жизни будет хорошо. Но их мечтам не пришлось осуществиться.</a:t>
            </a:r>
          </a:p>
        </p:txBody>
      </p:sp>
      <p:sp>
        <p:nvSpPr>
          <p:cNvPr id="7171" name="Rectangle 6">
            <a:extLst>
              <a:ext uri="{FF2B5EF4-FFF2-40B4-BE49-F238E27FC236}">
                <a16:creationId xmlns:a16="http://schemas.microsoft.com/office/drawing/2014/main" id="{31777647-BB0C-4901-B21E-F59311720BA2}"/>
              </a:ext>
            </a:extLst>
          </p:cNvPr>
          <p:cNvSpPr>
            <a:spLocks noChangeArrowheads="1"/>
          </p:cNvSpPr>
          <p:nvPr/>
        </p:nvSpPr>
        <p:spPr bwMode="auto">
          <a:xfrm>
            <a:off x="827088" y="576263"/>
            <a:ext cx="70929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just" eaLnBrk="1" hangingPunct="1"/>
            <a:r>
              <a:rPr lang="ru-RU" altLang="ru-RU" sz="2400" b="1">
                <a:solidFill>
                  <a:schemeClr val="folHlink"/>
                </a:solidFill>
                <a:latin typeface="Monotype Corsiva" panose="03010101010201010101" pitchFamily="66" charset="0"/>
              </a:rPr>
              <a:t>О той великой освободительной войне и пойдёт наш рассказ.</a:t>
            </a:r>
          </a:p>
        </p:txBody>
      </p:sp>
      <p:pic>
        <p:nvPicPr>
          <p:cNvPr id="7172" name="Picture 8" descr="http://www.smolensk.ws/forum/download/file.php?id=15700&amp;sid=258a6e895da5cd09e64bd6885aa702ef">
            <a:extLst>
              <a:ext uri="{FF2B5EF4-FFF2-40B4-BE49-F238E27FC236}">
                <a16:creationId xmlns:a16="http://schemas.microsoft.com/office/drawing/2014/main" id="{82273F81-2014-47EA-9B4B-26CD2144300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1341438"/>
            <a:ext cx="5715000" cy="4248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~PP132.WAV">
            <a:hlinkClick r:id="" action="ppaction://media"/>
            <a:extLst>
              <a:ext uri="{FF2B5EF4-FFF2-40B4-BE49-F238E27FC236}">
                <a16:creationId xmlns:a16="http://schemas.microsoft.com/office/drawing/2014/main" id="{05C49CE4-37DD-47C4-A130-C277B75C81E7}"/>
              </a:ext>
            </a:extLst>
          </p:cNvPr>
          <p:cNvPicPr>
            <a:picLocks noRot="1" noChangeAspect="1"/>
          </p:cNvPicPr>
          <p:nvPr>
            <a:wavAudioFile r:embed="rId1" name="~PP1870.WAV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53463" y="6367463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336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4" descr="фашисты">
            <a:extLst>
              <a:ext uri="{FF2B5EF4-FFF2-40B4-BE49-F238E27FC236}">
                <a16:creationId xmlns:a16="http://schemas.microsoft.com/office/drawing/2014/main" id="{CA25AE11-8B0D-4864-8C85-C13AF4925BF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lum bright="-12000" contrast="-1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638" y="333375"/>
            <a:ext cx="4667250" cy="3448050"/>
          </a:xfrm>
          <a:prstGeom prst="rect">
            <a:avLst/>
          </a:prstGeom>
          <a:noFill/>
          <a:ln w="603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195" name="Rectangle 6">
            <a:extLst>
              <a:ext uri="{FF2B5EF4-FFF2-40B4-BE49-F238E27FC236}">
                <a16:creationId xmlns:a16="http://schemas.microsoft.com/office/drawing/2014/main" id="{8083F250-DD0C-48C8-B55D-5CDE9FF58811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8313" y="696913"/>
            <a:ext cx="3455987" cy="1833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/>
            <a:r>
              <a:rPr lang="ru-RU" altLang="ru-RU" b="1">
                <a:solidFill>
                  <a:schemeClr val="bg1"/>
                </a:solidFill>
              </a:rPr>
              <a:t>         </a:t>
            </a:r>
            <a:r>
              <a:rPr lang="ru-RU" altLang="ru-RU" sz="1600" b="1">
                <a:solidFill>
                  <a:schemeClr val="bg1"/>
                </a:solidFill>
              </a:rPr>
              <a:t>В мире появилась тёмная сила – фашизм, которая ненавидела людей другой национальности. Фашисты захотели людей всех стран сделать своими рабами и слугами.</a:t>
            </a:r>
          </a:p>
        </p:txBody>
      </p:sp>
      <p:pic>
        <p:nvPicPr>
          <p:cNvPr id="8196" name="Picture 7">
            <a:extLst>
              <a:ext uri="{FF2B5EF4-FFF2-40B4-BE49-F238E27FC236}">
                <a16:creationId xmlns:a16="http://schemas.microsoft.com/office/drawing/2014/main" id="{0B016D62-97F6-4A39-B875-D8EDE4ADF4F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3500438"/>
            <a:ext cx="3422650" cy="2530475"/>
          </a:xfrm>
          <a:prstGeom prst="rect">
            <a:avLst/>
          </a:prstGeom>
          <a:noFill/>
          <a:ln w="4445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197" name="Rectangle 8">
            <a:extLst>
              <a:ext uri="{FF2B5EF4-FFF2-40B4-BE49-F238E27FC236}">
                <a16:creationId xmlns:a16="http://schemas.microsoft.com/office/drawing/2014/main" id="{823A9E16-FF41-4407-9042-41F8D6650475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56100" y="4248150"/>
            <a:ext cx="4105275" cy="2078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just" eaLnBrk="1" hangingPunct="1"/>
            <a:r>
              <a:rPr lang="ru-RU" altLang="ru-RU" b="1"/>
              <a:t>        </a:t>
            </a:r>
            <a:r>
              <a:rPr lang="ru-RU" altLang="ru-RU" sz="1600" b="1">
                <a:solidFill>
                  <a:schemeClr val="bg1"/>
                </a:solidFill>
              </a:rPr>
              <a:t>Заскрежетали гусеницы танков, засвистели пули. Шаг за шагом фашисты захватывали одну страну за другой, разрушали  города, взрывали памятники, грабили музеи, убивали людей. И всё ближе и ближе подходили к границе нашей Родины.</a:t>
            </a:r>
          </a:p>
        </p:txBody>
      </p:sp>
    </p:spTree>
  </p:cSld>
  <p:clrMapOvr>
    <a:masterClrMapping/>
  </p:clrMapOvr>
  <p:transition spd="slow"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336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4">
            <a:extLst>
              <a:ext uri="{FF2B5EF4-FFF2-40B4-BE49-F238E27FC236}">
                <a16:creationId xmlns:a16="http://schemas.microsoft.com/office/drawing/2014/main" id="{34FF51F5-E9DA-4E48-B643-E7AB41BCDB2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404813"/>
            <a:ext cx="4392612" cy="2822575"/>
          </a:xfrm>
          <a:prstGeom prst="rect">
            <a:avLst/>
          </a:prstGeom>
          <a:noFill/>
          <a:ln w="476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19" name="Picture 5">
            <a:extLst>
              <a:ext uri="{FF2B5EF4-FFF2-40B4-BE49-F238E27FC236}">
                <a16:creationId xmlns:a16="http://schemas.microsoft.com/office/drawing/2014/main" id="{21F65391-17E9-4FBD-8BFC-524B68CA339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538" y="3267075"/>
            <a:ext cx="4465637" cy="3352800"/>
          </a:xfrm>
          <a:prstGeom prst="rect">
            <a:avLst/>
          </a:prstGeom>
          <a:noFill/>
          <a:ln w="5397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220" name="Rectangle 6">
            <a:extLst>
              <a:ext uri="{FF2B5EF4-FFF2-40B4-BE49-F238E27FC236}">
                <a16:creationId xmlns:a16="http://schemas.microsoft.com/office/drawing/2014/main" id="{E82E57E0-7DBB-448D-9555-C8BB81ABEA99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5288" y="4538663"/>
            <a:ext cx="3311525" cy="1190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/>
            <a:r>
              <a:rPr lang="ru-RU" altLang="ru-RU" b="1"/>
              <a:t> </a:t>
            </a:r>
            <a:r>
              <a:rPr lang="ru-RU" altLang="ru-RU" b="1">
                <a:solidFill>
                  <a:schemeClr val="bg1"/>
                </a:solidFill>
              </a:rPr>
              <a:t>Началась </a:t>
            </a:r>
          </a:p>
          <a:p>
            <a:pPr eaLnBrk="1" hangingPunct="1"/>
            <a:r>
              <a:rPr lang="ru-RU" altLang="ru-RU" b="1">
                <a:solidFill>
                  <a:schemeClr val="bg1"/>
                </a:solidFill>
              </a:rPr>
              <a:t>         Великая </a:t>
            </a:r>
          </a:p>
          <a:p>
            <a:pPr eaLnBrk="1" hangingPunct="1"/>
            <a:r>
              <a:rPr lang="ru-RU" altLang="ru-RU" b="1">
                <a:solidFill>
                  <a:schemeClr val="bg1"/>
                </a:solidFill>
              </a:rPr>
              <a:t>               Отечественная </a:t>
            </a:r>
          </a:p>
          <a:p>
            <a:pPr eaLnBrk="1" hangingPunct="1"/>
            <a:r>
              <a:rPr lang="ru-RU" altLang="ru-RU" b="1">
                <a:solidFill>
                  <a:schemeClr val="bg1"/>
                </a:solidFill>
              </a:rPr>
              <a:t>                           война.</a:t>
            </a:r>
            <a:r>
              <a:rPr lang="ru-RU" altLang="ru-RU">
                <a:solidFill>
                  <a:schemeClr val="bg1"/>
                </a:solidFill>
              </a:rPr>
              <a:t> </a:t>
            </a:r>
          </a:p>
        </p:txBody>
      </p:sp>
      <p:sp>
        <p:nvSpPr>
          <p:cNvPr id="9221" name="Rectangle 7">
            <a:extLst>
              <a:ext uri="{FF2B5EF4-FFF2-40B4-BE49-F238E27FC236}">
                <a16:creationId xmlns:a16="http://schemas.microsoft.com/office/drawing/2014/main" id="{630E8721-8EA7-4183-9D27-FA45B4603BC6}"/>
              </a:ext>
            </a:extLst>
          </p:cNvPr>
          <p:cNvSpPr>
            <a:spLocks noChangeArrowheads="1"/>
          </p:cNvSpPr>
          <p:nvPr/>
        </p:nvSpPr>
        <p:spPr bwMode="auto">
          <a:xfrm>
            <a:off x="5210175" y="620713"/>
            <a:ext cx="3394075" cy="209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/>
            <a:r>
              <a:rPr lang="ru-RU" altLang="ru-RU" b="1"/>
              <a:t>       </a:t>
            </a:r>
            <a:r>
              <a:rPr lang="ru-RU" altLang="ru-RU" sz="1600" b="1">
                <a:solidFill>
                  <a:schemeClr val="bg1"/>
                </a:solidFill>
              </a:rPr>
              <a:t>22 июня 1941 года в 4 часа утра, когда все люди спали, без объявления войны фашисты напали на нашу Родину. На  города посыпались бомбы, на нашу землю ступили вражеские фашистские солдаты.</a:t>
            </a:r>
          </a:p>
        </p:txBody>
      </p:sp>
    </p:spTree>
  </p:cSld>
  <p:clrMapOvr>
    <a:masterClrMapping/>
  </p:clrMapOvr>
  <p:transition spd="slow">
    <p:wipe dir="r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336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4">
            <a:extLst>
              <a:ext uri="{FF2B5EF4-FFF2-40B4-BE49-F238E27FC236}">
                <a16:creationId xmlns:a16="http://schemas.microsoft.com/office/drawing/2014/main" id="{75EDF9C1-10BA-4AA2-BD84-99CBCAC4E512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84663" y="652463"/>
            <a:ext cx="4103687" cy="1552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just" eaLnBrk="1" hangingPunct="1"/>
            <a:r>
              <a:rPr lang="ru-RU" altLang="ru-RU" b="1">
                <a:solidFill>
                  <a:schemeClr val="folHlink"/>
                </a:solidFill>
              </a:rPr>
              <a:t>            </a:t>
            </a:r>
            <a:r>
              <a:rPr lang="ru-RU" altLang="ru-RU" sz="2400" b="1">
                <a:solidFill>
                  <a:schemeClr val="folHlink"/>
                </a:solidFill>
                <a:latin typeface="Monotype Corsiva" panose="03010101010201010101" pitchFamily="66" charset="0"/>
              </a:rPr>
              <a:t>Все жители нашей страны, и старые и молодые  взяли оружие в руки и встали на защиту  Родины.</a:t>
            </a:r>
          </a:p>
        </p:txBody>
      </p:sp>
      <p:pic>
        <p:nvPicPr>
          <p:cNvPr id="10243" name="Picture 5">
            <a:extLst>
              <a:ext uri="{FF2B5EF4-FFF2-40B4-BE49-F238E27FC236}">
                <a16:creationId xmlns:a16="http://schemas.microsoft.com/office/drawing/2014/main" id="{4AD85D47-B4A4-43FB-B70A-8EE0F083650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404813"/>
            <a:ext cx="3659187" cy="5329237"/>
          </a:xfrm>
          <a:prstGeom prst="rect">
            <a:avLst/>
          </a:prstGeom>
          <a:noFill/>
          <a:ln w="4127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4" name="Picture 6">
            <a:extLst>
              <a:ext uri="{FF2B5EF4-FFF2-40B4-BE49-F238E27FC236}">
                <a16:creationId xmlns:a16="http://schemas.microsoft.com/office/drawing/2014/main" id="{3F532FF4-5ABE-4971-A951-D3F6A325C7F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40200" y="2636838"/>
            <a:ext cx="4702175" cy="3527425"/>
          </a:xfrm>
          <a:prstGeom prst="rect">
            <a:avLst/>
          </a:prstGeom>
          <a:noFill/>
          <a:ln w="4127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>
    <p:wip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336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84EDF84-88AA-45AF-B551-CE2097C330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564672"/>
          </a:xfrm>
        </p:spPr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2400" dirty="0">
                <a:solidFill>
                  <a:schemeClr val="bg1"/>
                </a:solidFill>
                <a:latin typeface="Monotype Corsiva" pitchFamily="66" charset="0"/>
              </a:rPr>
              <a:t>Первыми приняли бой защитники  Брестской  крепости.</a:t>
            </a:r>
          </a:p>
        </p:txBody>
      </p:sp>
      <p:pic>
        <p:nvPicPr>
          <p:cNvPr id="11267" name="Picture 6" descr="http://yaokino.ru/wp-content/uploads/2010/11/780.jpg">
            <a:extLst>
              <a:ext uri="{FF2B5EF4-FFF2-40B4-BE49-F238E27FC236}">
                <a16:creationId xmlns:a16="http://schemas.microsoft.com/office/drawing/2014/main" id="{89B66242-B593-4732-A529-E073CE29049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413" y="1557338"/>
            <a:ext cx="6486525" cy="3562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8" name="Picture 2" descr="http://www.onua.org/uploads/posts/2013-02/1360872226_21641.jpeg">
            <a:extLst>
              <a:ext uri="{FF2B5EF4-FFF2-40B4-BE49-F238E27FC236}">
                <a16:creationId xmlns:a16="http://schemas.microsoft.com/office/drawing/2014/main" id="{BAEE9A8B-2C1F-47C7-95A3-FBDA4B1EF3D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3500438"/>
            <a:ext cx="3816350" cy="3168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wip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336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4">
            <a:extLst>
              <a:ext uri="{FF2B5EF4-FFF2-40B4-BE49-F238E27FC236}">
                <a16:creationId xmlns:a16="http://schemas.microsoft.com/office/drawing/2014/main" id="{CDFA8C23-425E-4F03-9125-4B273DA35EA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7950" y="260350"/>
            <a:ext cx="39243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/>
            <a:r>
              <a:rPr lang="ru-RU" altLang="ru-RU" sz="2000" b="1">
                <a:solidFill>
                  <a:schemeClr val="bg1"/>
                </a:solidFill>
                <a:latin typeface="Monotype Corsiva" panose="03010101010201010101" pitchFamily="66" charset="0"/>
              </a:rPr>
              <a:t>Трудно приходилось нашим бойцам, очень уж сильный был враг. </a:t>
            </a:r>
          </a:p>
        </p:txBody>
      </p:sp>
      <p:pic>
        <p:nvPicPr>
          <p:cNvPr id="12291" name="Picture 5">
            <a:extLst>
              <a:ext uri="{FF2B5EF4-FFF2-40B4-BE49-F238E27FC236}">
                <a16:creationId xmlns:a16="http://schemas.microsoft.com/office/drawing/2014/main" id="{F72C81AC-A47B-4646-A859-77CF90C26A1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1125538"/>
            <a:ext cx="3165475" cy="4457700"/>
          </a:xfrm>
          <a:prstGeom prst="rect">
            <a:avLst/>
          </a:prstGeom>
          <a:noFill/>
          <a:ln w="603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2" name="Picture 6">
            <a:extLst>
              <a:ext uri="{FF2B5EF4-FFF2-40B4-BE49-F238E27FC236}">
                <a16:creationId xmlns:a16="http://schemas.microsoft.com/office/drawing/2014/main" id="{7DCF09B3-834F-49D6-BE24-C38185CE2B6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40200" y="333375"/>
            <a:ext cx="4679950" cy="3305175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3" name="Picture 7">
            <a:extLst>
              <a:ext uri="{FF2B5EF4-FFF2-40B4-BE49-F238E27FC236}">
                <a16:creationId xmlns:a16="http://schemas.microsoft.com/office/drawing/2014/main" id="{DD48970A-6F21-4FF5-933A-96785779155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538" y="4005263"/>
            <a:ext cx="3960812" cy="2643187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294" name="Rectangle 8">
            <a:extLst>
              <a:ext uri="{FF2B5EF4-FFF2-40B4-BE49-F238E27FC236}">
                <a16:creationId xmlns:a16="http://schemas.microsoft.com/office/drawing/2014/main" id="{CC602B88-A52E-438E-92A4-EBDA4BAA714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0825" y="5805488"/>
            <a:ext cx="403225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/>
            <a:r>
              <a:rPr lang="ru-RU" altLang="ru-RU" sz="2000" b="1">
                <a:solidFill>
                  <a:schemeClr val="bg1"/>
                </a:solidFill>
                <a:latin typeface="Monotype Corsiva" panose="03010101010201010101" pitchFamily="66" charset="0"/>
              </a:rPr>
              <a:t>Но солдаты нашей армии врага били, гнали с нашей земли в воздухе.</a:t>
            </a:r>
          </a:p>
        </p:txBody>
      </p:sp>
    </p:spTree>
  </p:cSld>
  <p:clrMapOvr>
    <a:masterClrMapping/>
  </p:clrMapOvr>
  <p:transition spd="slow">
    <p:wipe dir="r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4">
            <a:extLst>
              <a:ext uri="{FF2B5EF4-FFF2-40B4-BE49-F238E27FC236}">
                <a16:creationId xmlns:a16="http://schemas.microsoft.com/office/drawing/2014/main" id="{928F25A8-25BE-4BFF-B9A2-10F9C60C22DE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5650" y="5157788"/>
            <a:ext cx="2682875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just" eaLnBrk="1" hangingPunct="1"/>
            <a:r>
              <a:rPr lang="ru-RU" altLang="ru-RU" b="1"/>
              <a:t>Воевали и  на земле.</a:t>
            </a:r>
          </a:p>
        </p:txBody>
      </p:sp>
      <p:pic>
        <p:nvPicPr>
          <p:cNvPr id="13315" name="Picture 5">
            <a:extLst>
              <a:ext uri="{FF2B5EF4-FFF2-40B4-BE49-F238E27FC236}">
                <a16:creationId xmlns:a16="http://schemas.microsoft.com/office/drawing/2014/main" id="{0B832C27-EEAC-4EE8-82F0-AB15DACD4F2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484438" y="0"/>
            <a:ext cx="12457113" cy="6858000"/>
          </a:xfrm>
          <a:prstGeom prst="rect">
            <a:avLst/>
          </a:prstGeom>
          <a:noFill/>
          <a:ln w="317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316" name="Rectangle 6">
            <a:extLst>
              <a:ext uri="{FF2B5EF4-FFF2-40B4-BE49-F238E27FC236}">
                <a16:creationId xmlns:a16="http://schemas.microsoft.com/office/drawing/2014/main" id="{75B802C8-E44A-49B2-A283-66D98DC7A47E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8313" y="393700"/>
            <a:ext cx="2879725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just" eaLnBrk="1" hangingPunct="1"/>
            <a:r>
              <a:rPr lang="ru-RU" altLang="ru-RU" sz="2400" b="1">
                <a:solidFill>
                  <a:schemeClr val="folHlink"/>
                </a:solidFill>
                <a:latin typeface="Monotype Corsiva" panose="03010101010201010101" pitchFamily="66" charset="0"/>
              </a:rPr>
              <a:t>Воевали с фашистами </a:t>
            </a:r>
          </a:p>
          <a:p>
            <a:pPr algn="just" eaLnBrk="1" hangingPunct="1"/>
            <a:r>
              <a:rPr lang="ru-RU" altLang="ru-RU" sz="2400" b="1">
                <a:solidFill>
                  <a:schemeClr val="folHlink"/>
                </a:solidFill>
                <a:latin typeface="Monotype Corsiva" panose="03010101010201010101" pitchFamily="66" charset="0"/>
              </a:rPr>
              <a:t> и на земле.</a:t>
            </a:r>
          </a:p>
        </p:txBody>
      </p:sp>
    </p:spTree>
  </p:cSld>
  <p:clrMapOvr>
    <a:masterClrMapping/>
  </p:clrMapOvr>
  <p:transition spd="slow">
    <p:wipe dir="r"/>
  </p:transition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Поток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E2D700"/>
    </a:hlink>
    <a:folHlink>
      <a:srgbClr val="85DFD0"/>
    </a:folHlink>
  </a:clrScheme>
</a:themeOverride>
</file>

<file path=ppt/theme/themeOverride2.xml><?xml version="1.0" encoding="utf-8"?>
<a:themeOverride xmlns:a="http://schemas.openxmlformats.org/drawingml/2006/main">
  <a:clrScheme name="Поток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E2D700"/>
    </a:hlink>
    <a:folHlink>
      <a:srgbClr val="85DFD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358</TotalTime>
  <Words>518</Words>
  <Application>Microsoft Office PowerPoint</Application>
  <PresentationFormat>Экран (4:3)</PresentationFormat>
  <Paragraphs>34</Paragraphs>
  <Slides>24</Slides>
  <Notes>0</Notes>
  <HiddenSlides>0</HiddenSlides>
  <MMClips>3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24</vt:i4>
      </vt:variant>
    </vt:vector>
  </HeadingPairs>
  <TitlesOfParts>
    <vt:vector size="31" baseType="lpstr">
      <vt:lpstr>Tahoma</vt:lpstr>
      <vt:lpstr>Arial</vt:lpstr>
      <vt:lpstr>Calibri</vt:lpstr>
      <vt:lpstr>Constantia</vt:lpstr>
      <vt:lpstr>Wingdings 2</vt:lpstr>
      <vt:lpstr>Monotype Corsiva</vt:lpstr>
      <vt:lpstr>Поток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Первыми приняли бой защитники  Брестской  крепости.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семья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Геннадий</dc:creator>
  <cp:lastModifiedBy>katerina@lansite.ru</cp:lastModifiedBy>
  <cp:revision>31</cp:revision>
  <dcterms:created xsi:type="dcterms:W3CDTF">2011-05-09T14:47:57Z</dcterms:created>
  <dcterms:modified xsi:type="dcterms:W3CDTF">2020-05-07T03:31:16Z</dcterms:modified>
</cp:coreProperties>
</file>