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4202-3301-4E18-BE7E-CB659445207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846-629F-4E4D-AFF8-FB85551E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16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4202-3301-4E18-BE7E-CB659445207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846-629F-4E4D-AFF8-FB85551E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55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4202-3301-4E18-BE7E-CB659445207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846-629F-4E4D-AFF8-FB85551E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33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4202-3301-4E18-BE7E-CB659445207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846-629F-4E4D-AFF8-FB85551E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56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4202-3301-4E18-BE7E-CB659445207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846-629F-4E4D-AFF8-FB85551E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75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4202-3301-4E18-BE7E-CB659445207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846-629F-4E4D-AFF8-FB85551E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0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4202-3301-4E18-BE7E-CB659445207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846-629F-4E4D-AFF8-FB85551E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83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4202-3301-4E18-BE7E-CB659445207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846-629F-4E4D-AFF8-FB85551E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9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4202-3301-4E18-BE7E-CB659445207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846-629F-4E4D-AFF8-FB85551E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6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4202-3301-4E18-BE7E-CB659445207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846-629F-4E4D-AFF8-FB85551E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65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4202-3301-4E18-BE7E-CB659445207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846-629F-4E4D-AFF8-FB85551E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15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84202-3301-4E18-BE7E-CB6594452074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84846-629F-4E4D-AFF8-FB85551E6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46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04856" cy="352839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9800" dirty="0" smtClean="0">
                <a:latin typeface="Monotype Corsiva" pitchFamily="66" charset="0"/>
              </a:rPr>
              <a:t>Небылицы</a:t>
            </a:r>
            <a:r>
              <a:rPr lang="ru-RU" sz="9800" dirty="0">
                <a:latin typeface="Monotype Corsiva" pitchFamily="66" charset="0"/>
              </a:rPr>
              <a:t/>
            </a:r>
            <a:br>
              <a:rPr lang="ru-RU" sz="9800" dirty="0">
                <a:latin typeface="Monotype Corsiva" pitchFamily="66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949280"/>
            <a:ext cx="792088" cy="648072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60648"/>
            <a:ext cx="8208912" cy="6264696"/>
          </a:xfrm>
        </p:spPr>
      </p:pic>
    </p:spTree>
    <p:extLst>
      <p:ext uri="{BB962C8B-B14F-4D97-AF65-F5344CB8AC3E}">
        <p14:creationId xmlns:p14="http://schemas.microsoft.com/office/powerpoint/2010/main" val="1147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6192688"/>
          </a:xfrm>
        </p:spPr>
      </p:pic>
    </p:spTree>
    <p:extLst>
      <p:ext uri="{BB962C8B-B14F-4D97-AF65-F5344CB8AC3E}">
        <p14:creationId xmlns:p14="http://schemas.microsoft.com/office/powerpoint/2010/main" val="36208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1" cy="6264696"/>
          </a:xfrm>
        </p:spPr>
      </p:pic>
    </p:spTree>
    <p:extLst>
      <p:ext uri="{BB962C8B-B14F-4D97-AF65-F5344CB8AC3E}">
        <p14:creationId xmlns:p14="http://schemas.microsoft.com/office/powerpoint/2010/main" val="37414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1" cy="6192688"/>
          </a:xfrm>
        </p:spPr>
      </p:pic>
    </p:spTree>
    <p:extLst>
      <p:ext uri="{BB962C8B-B14F-4D97-AF65-F5344CB8AC3E}">
        <p14:creationId xmlns:p14="http://schemas.microsoft.com/office/powerpoint/2010/main" val="19379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60648"/>
            <a:ext cx="8208912" cy="6120680"/>
          </a:xfrm>
        </p:spPr>
      </p:pic>
    </p:spTree>
    <p:extLst>
      <p:ext uri="{BB962C8B-B14F-4D97-AF65-F5344CB8AC3E}">
        <p14:creationId xmlns:p14="http://schemas.microsoft.com/office/powerpoint/2010/main" val="19286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6264696"/>
          </a:xfrm>
        </p:spPr>
      </p:pic>
    </p:spTree>
    <p:extLst>
      <p:ext uri="{BB962C8B-B14F-4D97-AF65-F5344CB8AC3E}">
        <p14:creationId xmlns:p14="http://schemas.microsoft.com/office/powerpoint/2010/main" val="403978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60648"/>
            <a:ext cx="8208912" cy="6192688"/>
          </a:xfrm>
        </p:spPr>
      </p:pic>
    </p:spTree>
    <p:extLst>
      <p:ext uri="{BB962C8B-B14F-4D97-AF65-F5344CB8AC3E}">
        <p14:creationId xmlns:p14="http://schemas.microsoft.com/office/powerpoint/2010/main" val="75959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60648"/>
            <a:ext cx="8208912" cy="6192688"/>
          </a:xfrm>
        </p:spPr>
      </p:pic>
    </p:spTree>
    <p:extLst>
      <p:ext uri="{BB962C8B-B14F-4D97-AF65-F5344CB8AC3E}">
        <p14:creationId xmlns:p14="http://schemas.microsoft.com/office/powerpoint/2010/main" val="5573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6192688"/>
          </a:xfrm>
        </p:spPr>
      </p:pic>
    </p:spTree>
    <p:extLst>
      <p:ext uri="{BB962C8B-B14F-4D97-AF65-F5344CB8AC3E}">
        <p14:creationId xmlns:p14="http://schemas.microsoft.com/office/powerpoint/2010/main" val="35115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60648"/>
            <a:ext cx="8208912" cy="6264696"/>
          </a:xfrm>
        </p:spPr>
      </p:pic>
    </p:spTree>
    <p:extLst>
      <p:ext uri="{BB962C8B-B14F-4D97-AF65-F5344CB8AC3E}">
        <p14:creationId xmlns:p14="http://schemas.microsoft.com/office/powerpoint/2010/main" val="34223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0008"/>
            <a:ext cx="8208912" cy="6163328"/>
          </a:xfrm>
        </p:spPr>
      </p:pic>
    </p:spTree>
    <p:extLst>
      <p:ext uri="{BB962C8B-B14F-4D97-AF65-F5344CB8AC3E}">
        <p14:creationId xmlns:p14="http://schemas.microsoft.com/office/powerpoint/2010/main" val="11897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Спасибо за</a:t>
            </a:r>
            <a:br>
              <a:rPr lang="ru-RU" sz="6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внимание!!!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8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60648"/>
            <a:ext cx="8208912" cy="6192688"/>
          </a:xfrm>
        </p:spPr>
      </p:pic>
    </p:spTree>
    <p:extLst>
      <p:ext uri="{BB962C8B-B14F-4D97-AF65-F5344CB8AC3E}">
        <p14:creationId xmlns:p14="http://schemas.microsoft.com/office/powerpoint/2010/main" val="6018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60648"/>
            <a:ext cx="8208912" cy="6192688"/>
          </a:xfrm>
        </p:spPr>
      </p:pic>
    </p:spTree>
    <p:extLst>
      <p:ext uri="{BB962C8B-B14F-4D97-AF65-F5344CB8AC3E}">
        <p14:creationId xmlns:p14="http://schemas.microsoft.com/office/powerpoint/2010/main" val="8275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60648"/>
            <a:ext cx="8208912" cy="6192688"/>
          </a:xfrm>
        </p:spPr>
      </p:pic>
    </p:spTree>
    <p:extLst>
      <p:ext uri="{BB962C8B-B14F-4D97-AF65-F5344CB8AC3E}">
        <p14:creationId xmlns:p14="http://schemas.microsoft.com/office/powerpoint/2010/main" val="168470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60648"/>
            <a:ext cx="8208912" cy="6192688"/>
          </a:xfrm>
        </p:spPr>
      </p:pic>
    </p:spTree>
    <p:extLst>
      <p:ext uri="{BB962C8B-B14F-4D97-AF65-F5344CB8AC3E}">
        <p14:creationId xmlns:p14="http://schemas.microsoft.com/office/powerpoint/2010/main" val="2772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60648"/>
            <a:ext cx="8280920" cy="6264696"/>
          </a:xfrm>
        </p:spPr>
      </p:pic>
    </p:spTree>
    <p:extLst>
      <p:ext uri="{BB962C8B-B14F-4D97-AF65-F5344CB8AC3E}">
        <p14:creationId xmlns:p14="http://schemas.microsoft.com/office/powerpoint/2010/main" val="34303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60648"/>
            <a:ext cx="8208912" cy="6264696"/>
          </a:xfrm>
        </p:spPr>
      </p:pic>
    </p:spTree>
    <p:extLst>
      <p:ext uri="{BB962C8B-B14F-4D97-AF65-F5344CB8AC3E}">
        <p14:creationId xmlns:p14="http://schemas.microsoft.com/office/powerpoint/2010/main" val="26097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60648"/>
            <a:ext cx="8208912" cy="6264696"/>
          </a:xfrm>
        </p:spPr>
      </p:pic>
    </p:spTree>
    <p:extLst>
      <p:ext uri="{BB962C8B-B14F-4D97-AF65-F5344CB8AC3E}">
        <p14:creationId xmlns:p14="http://schemas.microsoft.com/office/powerpoint/2010/main" val="751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TM02455610[[fn=Осень]]</Template>
  <TotalTime>75</TotalTime>
  <Words>3</Words>
  <Application>Microsoft Office PowerPoint</Application>
  <PresentationFormat>Экран (4:3)</PresentationFormat>
  <Paragraphs>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     Небылицы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«МБДОУ №13»   Небылицы</dc:title>
  <dc:creator>durud</dc:creator>
  <cp:lastModifiedBy>Кристина</cp:lastModifiedBy>
  <cp:revision>9</cp:revision>
  <dcterms:created xsi:type="dcterms:W3CDTF">2020-04-21T15:27:34Z</dcterms:created>
  <dcterms:modified xsi:type="dcterms:W3CDTF">2020-05-05T11:56:17Z</dcterms:modified>
</cp:coreProperties>
</file>