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4" r:id="rId4"/>
    <p:sldId id="279" r:id="rId5"/>
    <p:sldId id="280" r:id="rId6"/>
    <p:sldId id="281" r:id="rId7"/>
    <p:sldId id="283" r:id="rId8"/>
    <p:sldId id="282" r:id="rId9"/>
    <p:sldId id="276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61C"/>
    <a:srgbClr val="CC0099"/>
    <a:srgbClr val="FF6600"/>
    <a:srgbClr val="FF99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832" autoAdjust="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7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7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3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7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1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9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6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9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5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1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7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" y="44685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7" y="2000240"/>
            <a:ext cx="77153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331640" y="1628800"/>
            <a:ext cx="6624736" cy="3096344"/>
          </a:xfrm>
          <a:prstGeom prst="horizontalScroll">
            <a:avLst/>
          </a:prstGeom>
          <a:solidFill>
            <a:srgbClr val="92D050">
              <a:alpha val="48000"/>
            </a:srgbClr>
          </a:solidFill>
          <a:ln w="28575">
            <a:solidFill>
              <a:srgbClr val="146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Интерактивная презентация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«Правила дорожного движения»</a:t>
            </a:r>
          </a:p>
          <a:p>
            <a:pPr algn="ctr"/>
            <a:r>
              <a:rPr lang="ru-RU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для детей старшего дошкольного возраста</a:t>
            </a:r>
            <a:endParaRPr lang="en-US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" y="4024121"/>
            <a:ext cx="2108829" cy="2767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899592" y="1166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МКДОУ «Солнышко»</a:t>
            </a:r>
          </a:p>
          <a:p>
            <a:pPr algn="ctr"/>
            <a:r>
              <a:rPr lang="ru-RU" dirty="0" err="1">
                <a:latin typeface="Comic Sans MS" pitchFamily="66" charset="0"/>
              </a:rPr>
              <a:t>с</a:t>
            </a:r>
            <a:r>
              <a:rPr lang="ru-RU" dirty="0" err="1" smtClean="0">
                <a:latin typeface="Comic Sans MS" pitchFamily="66" charset="0"/>
              </a:rPr>
              <a:t>.Ключи-Булак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642918"/>
            <a:ext cx="31994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915816" y="2420888"/>
            <a:ext cx="3000396" cy="1145020"/>
          </a:xfrm>
          <a:prstGeom prst="horizontalScroll">
            <a:avLst/>
          </a:prstGeom>
          <a:solidFill>
            <a:srgbClr val="92D050"/>
          </a:solidFill>
          <a:ln w="28575">
            <a:solidFill>
              <a:srgbClr val="146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Молодец</a:t>
            </a:r>
            <a:endParaRPr lang="ru-RU" sz="3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17032"/>
            <a:ext cx="2108829" cy="2767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62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6145" y="2120024"/>
            <a:ext cx="765428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Цель:</a:t>
            </a:r>
            <a:r>
              <a:rPr lang="ru-RU" sz="2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 систематизировать знания детей о правилах дорожного движения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178919"/>
            <a:ext cx="18178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259632" y="376497"/>
            <a:ext cx="5904656" cy="1000132"/>
          </a:xfrm>
          <a:prstGeom prst="horizontalScroll">
            <a:avLst/>
          </a:prstGeom>
          <a:solidFill>
            <a:schemeClr val="accent2"/>
          </a:solidFill>
          <a:ln w="28575">
            <a:solidFill>
              <a:srgbClr val="146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Пояснительная записка</a:t>
            </a:r>
            <a:endParaRPr lang="en-US" sz="36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6144" y="3081588"/>
            <a:ext cx="76542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Задачи:</a:t>
            </a:r>
            <a:endParaRPr lang="ru-RU" sz="20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Закрепит знания детей о ПДД;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Обогащения словаря на тему «ПДД»;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Развивать зрительное и слуховое внимание, память и мышление;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Воспитывать устойчивый интерес к занятиям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642918"/>
            <a:ext cx="31994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1305402" y="2071678"/>
            <a:ext cx="38614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146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Найди отличия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1466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1292089" y="3430099"/>
            <a:ext cx="38747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905">
                  <a:solidFill>
                    <a:sysClr val="windowText" lastClr="000000"/>
                  </a:solidFill>
                </a:ln>
                <a:solidFill>
                  <a:srgbClr val="146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Найди похожий</a:t>
            </a:r>
            <a:endParaRPr lang="ru-RU" sz="3600" spc="300" dirty="0">
              <a:ln w="1905">
                <a:solidFill>
                  <a:sysClr val="windowText" lastClr="000000"/>
                </a:solidFill>
              </a:ln>
              <a:solidFill>
                <a:srgbClr val="1466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>
            <a:hlinkClick r:id="rId5" action="ppaction://hlinksldjump"/>
          </p:cNvPr>
          <p:cNvSpPr/>
          <p:nvPr/>
        </p:nvSpPr>
        <p:spPr>
          <a:xfrm>
            <a:off x="1280864" y="4082250"/>
            <a:ext cx="41434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146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Собери светофор 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1466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>
            <a:hlinkClick r:id="rId6" action="ppaction://hlinksldjump"/>
          </p:cNvPr>
          <p:cNvSpPr/>
          <p:nvPr/>
        </p:nvSpPr>
        <p:spPr>
          <a:xfrm>
            <a:off x="1294177" y="4880261"/>
            <a:ext cx="46346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146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Разгадай кроссворд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1466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2990785" y="657116"/>
            <a:ext cx="3214710" cy="1145020"/>
          </a:xfrm>
          <a:prstGeom prst="horizontalScroll">
            <a:avLst/>
          </a:prstGeom>
          <a:solidFill>
            <a:srgbClr val="92D050"/>
          </a:solidFill>
          <a:ln w="28575">
            <a:solidFill>
              <a:srgbClr val="146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Содержание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Прямоугольник 22">
            <a:hlinkClick r:id="rId7" action="ppaction://hlinksldjump"/>
          </p:cNvPr>
          <p:cNvSpPr/>
          <p:nvPr/>
        </p:nvSpPr>
        <p:spPr>
          <a:xfrm>
            <a:off x="1294177" y="2730691"/>
            <a:ext cx="248573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146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Чья тень?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1466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64" y="3750968"/>
            <a:ext cx="2108829" cy="2767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62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642918"/>
            <a:ext cx="31994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095993" y="357803"/>
            <a:ext cx="4929222" cy="1145020"/>
          </a:xfrm>
          <a:prstGeom prst="horizontalScroll">
            <a:avLst/>
          </a:prstGeom>
          <a:solidFill>
            <a:srgbClr val="92D050"/>
          </a:solidFill>
          <a:ln w="28575">
            <a:solidFill>
              <a:srgbClr val="146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Найди 8 отличий</a:t>
            </a:r>
            <a:endParaRPr lang="ru-RU" sz="3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https://zabavnik.club/wp-content/uploads/2018/02/nayti_otlichiya_na_kartinkah_35_02063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5" y="1643050"/>
            <a:ext cx="7500990" cy="3972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вет" descr="https://zabavnik.club/wp-content/uploads/2018/02/nayti_otlichiya_na_kartinkah_35_02063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5394" r="71429" b="78422"/>
          <a:stretch>
            <a:fillRect/>
          </a:stretch>
        </p:blipFill>
        <p:spPr bwMode="auto">
          <a:xfrm>
            <a:off x="2156992" y="1844587"/>
            <a:ext cx="785818" cy="6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лн" descr="https://zabavnik.club/wp-content/uploads/2018/02/nayti_otlichiya_na_kartinkah_35_020632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8" t="1436" r="53583" b="83816"/>
          <a:stretch/>
        </p:blipFill>
        <p:spPr bwMode="auto">
          <a:xfrm>
            <a:off x="3495645" y="1733077"/>
            <a:ext cx="802413" cy="54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цвет" descr="https://zabavnik.club/wp-content/uploads/2018/02/nayti_otlichiya_na_kartinkah_35_02063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14385" r="84762" b="69431"/>
          <a:stretch>
            <a:fillRect/>
          </a:stretch>
        </p:blipFill>
        <p:spPr bwMode="auto">
          <a:xfrm>
            <a:off x="1142976" y="2214554"/>
            <a:ext cx="571504" cy="6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зонт" descr="https://zabavnik.club/wp-content/uploads/2018/02/nayti_otlichiya_na_kartinkah_35_02063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 t="70130" r="76190" b="6493"/>
          <a:stretch>
            <a:fillRect/>
          </a:stretch>
        </p:blipFill>
        <p:spPr bwMode="auto">
          <a:xfrm>
            <a:off x="1998657" y="4425122"/>
            <a:ext cx="571504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книг" descr="https://zabavnik.club/wp-content/uploads/2018/02/nayti_otlichiya_na_kartinkah_35_02063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5" t="48551" r="53333" b="29870"/>
          <a:stretch>
            <a:fillRect/>
          </a:stretch>
        </p:blipFill>
        <p:spPr bwMode="auto">
          <a:xfrm>
            <a:off x="3651771" y="3545392"/>
            <a:ext cx="642942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корз" descr="https://zabavnik.club/wp-content/uploads/2018/02/nayti_otlichiya_na_kartinkah_35_02063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57542" r="73333" b="24476"/>
          <a:stretch>
            <a:fillRect/>
          </a:stretch>
        </p:blipFill>
        <p:spPr bwMode="auto">
          <a:xfrm>
            <a:off x="2258277" y="3931715"/>
            <a:ext cx="571504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кеп" descr="https://zabavnik.club/wp-content/uploads/2018/02/nayti_otlichiya_na_kartinkah_35_02063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8" t="30569" r="53333" b="53247"/>
          <a:stretch>
            <a:fillRect/>
          </a:stretch>
        </p:blipFill>
        <p:spPr bwMode="auto">
          <a:xfrm>
            <a:off x="3437457" y="2887822"/>
            <a:ext cx="857256" cy="6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597850" y="1697831"/>
            <a:ext cx="724070" cy="705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06723" y="1860626"/>
            <a:ext cx="724070" cy="705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94830" y="2160354"/>
            <a:ext cx="724070" cy="705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565030" y="2853867"/>
            <a:ext cx="724070" cy="705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712758" y="3742449"/>
            <a:ext cx="724070" cy="705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258277" y="3851571"/>
            <a:ext cx="724070" cy="705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98657" y="4522383"/>
            <a:ext cx="724070" cy="7428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61848" y="2222016"/>
            <a:ext cx="724070" cy="705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162796" y="1834849"/>
            <a:ext cx="724070" cy="705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403460" y="3774873"/>
            <a:ext cx="724070" cy="705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948979" y="3865066"/>
            <a:ext cx="724070" cy="705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806084" y="4494297"/>
            <a:ext cx="724070" cy="705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331419" y="2816729"/>
            <a:ext cx="724070" cy="705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009657" y="1643689"/>
            <a:ext cx="724070" cy="705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бант" descr="https://zabavnik.club/wp-content/uploads/2018/02/nayti_otlichiya_na_kartinkah_35_020632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4" t="37705" r="66826" b="47795"/>
          <a:stretch/>
        </p:blipFill>
        <p:spPr bwMode="auto">
          <a:xfrm>
            <a:off x="2657128" y="3102464"/>
            <a:ext cx="64807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2607361" y="3025011"/>
            <a:ext cx="724070" cy="705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95296" y="3036619"/>
            <a:ext cx="724070" cy="705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251520" y="6093296"/>
            <a:ext cx="8914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642918"/>
            <a:ext cx="31994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5808938" y="2562884"/>
            <a:ext cx="3180996" cy="1145020"/>
          </a:xfrm>
          <a:prstGeom prst="horizontalScroll">
            <a:avLst/>
          </a:prstGeom>
          <a:solidFill>
            <a:srgbClr val="92D050"/>
          </a:solidFill>
          <a:ln w="28575">
            <a:solidFill>
              <a:srgbClr val="146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Где Чья тень?</a:t>
            </a:r>
            <a:endParaRPr lang="ru-RU" sz="3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BTgpa65T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529" y="536661"/>
            <a:ext cx="1844608" cy="1352833"/>
          </a:xfrm>
          <a:prstGeom prst="rect">
            <a:avLst/>
          </a:prstGeom>
        </p:spPr>
      </p:pic>
      <p:pic>
        <p:nvPicPr>
          <p:cNvPr id="7" name="Рисунок 6" descr="airplane-161164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05973" y="2177044"/>
            <a:ext cx="1838348" cy="960824"/>
          </a:xfrm>
          <a:prstGeom prst="rect">
            <a:avLst/>
          </a:prstGeom>
        </p:spPr>
      </p:pic>
      <p:pic>
        <p:nvPicPr>
          <p:cNvPr id="8" name="Рисунок 7" descr="RTdRMEyA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79" y="3347965"/>
            <a:ext cx="1947017" cy="1343015"/>
          </a:xfrm>
          <a:prstGeom prst="rect">
            <a:avLst/>
          </a:prstGeom>
        </p:spPr>
      </p:pic>
      <p:pic>
        <p:nvPicPr>
          <p:cNvPr id="9" name="Рисунок 8" descr="afcf031a84a60649cce5f6364cc5d42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0312" y="4631678"/>
            <a:ext cx="1801234" cy="1793229"/>
          </a:xfrm>
          <a:prstGeom prst="rect">
            <a:avLst/>
          </a:prstGeom>
        </p:spPr>
      </p:pic>
      <p:pic>
        <p:nvPicPr>
          <p:cNvPr id="10" name="Рисунок 9" descr="BTgpa65T8.png"/>
          <p:cNvPicPr>
            <a:picLocks noChangeAspect="1"/>
          </p:cNvPicPr>
          <p:nvPr/>
        </p:nvPicPr>
        <p:blipFill>
          <a:blip r:embed="rId3" cstate="print">
            <a:lum bright="-100000"/>
          </a:blip>
          <a:stretch>
            <a:fillRect/>
          </a:stretch>
        </p:blipFill>
        <p:spPr>
          <a:xfrm>
            <a:off x="4188165" y="5026536"/>
            <a:ext cx="1844608" cy="1352833"/>
          </a:xfrm>
          <a:prstGeom prst="rect">
            <a:avLst/>
          </a:prstGeom>
        </p:spPr>
      </p:pic>
      <p:pic>
        <p:nvPicPr>
          <p:cNvPr id="11" name="Рисунок 10" descr="RTdRMEyAc.png"/>
          <p:cNvPicPr>
            <a:picLocks noChangeAspect="1"/>
          </p:cNvPicPr>
          <p:nvPr/>
        </p:nvPicPr>
        <p:blipFill>
          <a:blip r:embed="rId5">
            <a:lum bright="-100000"/>
          </a:blip>
          <a:stretch>
            <a:fillRect/>
          </a:stretch>
        </p:blipFill>
        <p:spPr>
          <a:xfrm>
            <a:off x="3534637" y="413263"/>
            <a:ext cx="1947017" cy="1343015"/>
          </a:xfrm>
          <a:prstGeom prst="rect">
            <a:avLst/>
          </a:prstGeom>
        </p:spPr>
      </p:pic>
      <p:pic>
        <p:nvPicPr>
          <p:cNvPr id="12" name="Рисунок 11" descr="airplane-161164_1280.png"/>
          <p:cNvPicPr>
            <a:picLocks noChangeAspect="1"/>
          </p:cNvPicPr>
          <p:nvPr/>
        </p:nvPicPr>
        <p:blipFill>
          <a:blip r:embed="rId4" cstate="print">
            <a:lum bright="-100000"/>
          </a:blip>
          <a:stretch>
            <a:fillRect/>
          </a:stretch>
        </p:blipFill>
        <p:spPr>
          <a:xfrm flipH="1">
            <a:off x="3935318" y="3658448"/>
            <a:ext cx="1838348" cy="960824"/>
          </a:xfrm>
          <a:prstGeom prst="rect">
            <a:avLst/>
          </a:prstGeom>
        </p:spPr>
      </p:pic>
      <p:pic>
        <p:nvPicPr>
          <p:cNvPr id="13" name="Рисунок 12" descr="afcf031a84a60649cce5f6364cc5d423.png"/>
          <p:cNvPicPr>
            <a:picLocks noChangeAspect="1"/>
          </p:cNvPicPr>
          <p:nvPr/>
        </p:nvPicPr>
        <p:blipFill>
          <a:blip r:embed="rId6" cstate="print">
            <a:lum bright="-100000"/>
          </a:blip>
          <a:stretch>
            <a:fillRect/>
          </a:stretch>
        </p:blipFill>
        <p:spPr>
          <a:xfrm>
            <a:off x="3637046" y="1687780"/>
            <a:ext cx="1801234" cy="17932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47" y="3717032"/>
            <a:ext cx="2108829" cy="2767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6" name="Управляющая кнопка: домой 15">
            <a:hlinkClick r:id="rId8" action="ppaction://hlinksldjump" highlightClick="1"/>
          </p:cNvPr>
          <p:cNvSpPr/>
          <p:nvPr/>
        </p:nvSpPr>
        <p:spPr>
          <a:xfrm>
            <a:off x="251520" y="6093296"/>
            <a:ext cx="8914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30799 0.42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2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2 0.01088 L -0.35086 -0.658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-334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32222 -0.21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-10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27187 0.427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21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0" y="-34304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642918"/>
            <a:ext cx="31994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339752" y="300367"/>
            <a:ext cx="4643470" cy="1145020"/>
          </a:xfrm>
          <a:prstGeom prst="horizontalScroll">
            <a:avLst/>
          </a:prstGeom>
          <a:solidFill>
            <a:srgbClr val="92D050"/>
          </a:solidFill>
          <a:ln w="28575">
            <a:solidFill>
              <a:srgbClr val="146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Найди похожий </a:t>
            </a:r>
            <a:endParaRPr lang="ru-RU" sz="3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1928802"/>
            <a:ext cx="1251285" cy="2050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3714752"/>
            <a:ext cx="1965552" cy="2521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2143116"/>
            <a:ext cx="1619731" cy="2026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1428736"/>
            <a:ext cx="1619731" cy="1965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4000504"/>
            <a:ext cx="1619731" cy="1965960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 rot="3321712">
            <a:off x="5384044" y="1267283"/>
            <a:ext cx="714380" cy="785818"/>
          </a:xfrm>
          <a:prstGeom prst="downArrow">
            <a:avLst/>
          </a:prstGeom>
          <a:solidFill>
            <a:srgbClr val="92D050"/>
          </a:solidFill>
          <a:ln>
            <a:solidFill>
              <a:srgbClr val="146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230043" y="3834541"/>
            <a:ext cx="2160240" cy="2067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90" y="3685011"/>
            <a:ext cx="2108829" cy="2767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4" name="Управляющая кнопка: домой 13">
            <a:hlinkClick r:id="rId8" action="ppaction://hlinksldjump" highlightClick="1"/>
          </p:cNvPr>
          <p:cNvSpPr/>
          <p:nvPr/>
        </p:nvSpPr>
        <p:spPr>
          <a:xfrm>
            <a:off x="251520" y="6093296"/>
            <a:ext cx="8914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642918"/>
            <a:ext cx="31994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278342" y="396005"/>
            <a:ext cx="4929222" cy="1145020"/>
          </a:xfrm>
          <a:prstGeom prst="horizontalScroll">
            <a:avLst/>
          </a:prstGeom>
          <a:solidFill>
            <a:srgbClr val="92D050"/>
          </a:solidFill>
          <a:ln w="28575">
            <a:solidFill>
              <a:srgbClr val="146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Собери светофор</a:t>
            </a:r>
            <a:endParaRPr lang="ru-RU" sz="3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73600"/>
            <a:ext cx="4001815" cy="406694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960839" y="2035663"/>
            <a:ext cx="1104980" cy="11299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60839" y="3213918"/>
            <a:ext cx="1104980" cy="11299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60839" y="4478067"/>
            <a:ext cx="1104980" cy="11299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399809" y="3712151"/>
            <a:ext cx="1104980" cy="112990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11760" y="2299098"/>
            <a:ext cx="1104980" cy="11299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27584" y="4277102"/>
            <a:ext cx="1104980" cy="11299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27584" y="2883153"/>
            <a:ext cx="1104980" cy="112990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27584" y="1573600"/>
            <a:ext cx="1104980" cy="11299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99809" y="5040265"/>
            <a:ext cx="1104980" cy="1129902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4" action="ppaction://hlinksldjump" highlightClick="1"/>
          </p:cNvPr>
          <p:cNvSpPr/>
          <p:nvPr/>
        </p:nvSpPr>
        <p:spPr>
          <a:xfrm>
            <a:off x="251520" y="6093296"/>
            <a:ext cx="8914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38854 0.134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5618 0.070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0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5618 0.031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0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5618 0.070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0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428860" y="142873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28860" y="214311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214311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28860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286116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143372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Й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428860" y="321468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714744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281970" y="285749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714744" y="214311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000232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86116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57488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142976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286116" y="214311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571604" y="214311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857488" y="214311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214311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40" name="Горизонтальный свиток 39"/>
          <p:cNvSpPr/>
          <p:nvPr/>
        </p:nvSpPr>
        <p:spPr>
          <a:xfrm>
            <a:off x="3107521" y="276227"/>
            <a:ext cx="2928958" cy="1145020"/>
          </a:xfrm>
          <a:prstGeom prst="horizontalScroll">
            <a:avLst/>
          </a:prstGeom>
          <a:solidFill>
            <a:srgbClr val="92D050"/>
          </a:solidFill>
          <a:ln w="28575">
            <a:solidFill>
              <a:srgbClr val="146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Кроссворд</a:t>
            </a:r>
            <a:endParaRPr lang="ru-RU" sz="3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14744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853655" y="285749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000232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14348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571604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572000" y="2856800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51664" y="285749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718890" y="285749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433006" y="285749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8920" y="2856800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445840" y="2856800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429256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2" name="ТРОЛЕЙ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7" y="4061963"/>
            <a:ext cx="1754930" cy="1464394"/>
          </a:xfrm>
          <a:prstGeom prst="rect">
            <a:avLst/>
          </a:prstGeom>
        </p:spPr>
      </p:pic>
      <p:pic>
        <p:nvPicPr>
          <p:cNvPr id="3" name="пешех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23" y="4366415"/>
            <a:ext cx="1403057" cy="1093291"/>
          </a:xfrm>
          <a:prstGeom prst="rect">
            <a:avLst/>
          </a:prstGeom>
        </p:spPr>
      </p:pic>
      <p:pic>
        <p:nvPicPr>
          <p:cNvPr id="53" name="све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88" y="4104164"/>
            <a:ext cx="1357892" cy="1379992"/>
          </a:xfrm>
          <a:prstGeom prst="rect">
            <a:avLst/>
          </a:prstGeom>
        </p:spPr>
      </p:pic>
      <p:pic>
        <p:nvPicPr>
          <p:cNvPr id="6" name="груз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71" y="4476345"/>
            <a:ext cx="1570100" cy="983361"/>
          </a:xfrm>
          <a:prstGeom prst="rect">
            <a:avLst/>
          </a:prstGeom>
        </p:spPr>
      </p:pic>
      <p:sp>
        <p:nvSpPr>
          <p:cNvPr id="8" name="Вертикальный свиток 7">
            <a:hlinkClick r:id="rId7" action="ppaction://hlinksldjump"/>
          </p:cNvPr>
          <p:cNvSpPr/>
          <p:nvPr/>
        </p:nvSpPr>
        <p:spPr>
          <a:xfrm>
            <a:off x="6114534" y="1126016"/>
            <a:ext cx="2448272" cy="2426856"/>
          </a:xfrm>
          <a:prstGeom prst="verticalScroll">
            <a:avLst/>
          </a:prstGeom>
          <a:solidFill>
            <a:srgbClr val="92D050"/>
          </a:solidFill>
          <a:ln>
            <a:solidFill>
              <a:srgbClr val="146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Не живая, а идет,</a:t>
            </a:r>
            <a:b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</a:b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Неподвижна - а ведет</a:t>
            </a:r>
          </a:p>
        </p:txBody>
      </p:sp>
      <p:sp>
        <p:nvSpPr>
          <p:cNvPr id="64" name="Овал 63"/>
          <p:cNvSpPr/>
          <p:nvPr/>
        </p:nvSpPr>
        <p:spPr>
          <a:xfrm>
            <a:off x="2497448" y="1032913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166761" y="1720486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166761" y="2095806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337208" y="2511357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2024286" y="2901066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492573" y="4161353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3365300" y="3988284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71" name="Овал 70"/>
          <p:cNvSpPr/>
          <p:nvPr/>
        </p:nvSpPr>
        <p:spPr>
          <a:xfrm>
            <a:off x="4854902" y="3755996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6720456" y="4005064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2428860" y="142873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488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428860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428860" y="214311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571604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143372" y="214311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000628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572000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428860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286116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143372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428860" y="321468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714744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Й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428860" y="285749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714744" y="214311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000232" y="178592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3286116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2857488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142976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286116" y="214311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571604" y="214311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857488" y="214311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2000232" y="214311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77" name="Горизонтальный свиток 76"/>
          <p:cNvSpPr/>
          <p:nvPr/>
        </p:nvSpPr>
        <p:spPr>
          <a:xfrm>
            <a:off x="3071801" y="319687"/>
            <a:ext cx="2928958" cy="1145020"/>
          </a:xfrm>
          <a:prstGeom prst="horizontalScroll">
            <a:avLst/>
          </a:prstGeom>
          <a:solidFill>
            <a:srgbClr val="92D050"/>
          </a:solidFill>
          <a:ln w="28575">
            <a:solidFill>
              <a:srgbClr val="146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Кроссворд</a:t>
            </a:r>
            <a:endParaRPr lang="ru-RU" sz="3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714744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429256" y="285749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2000232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714348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571604" y="250030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714744" y="285749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3286116" y="285749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285749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5000628" y="285749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143372" y="285749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2857496"/>
            <a:ext cx="428628" cy="357190"/>
          </a:xfrm>
          <a:prstGeom prst="rect">
            <a:avLst/>
          </a:prstGeom>
          <a:solidFill>
            <a:srgbClr val="92D050"/>
          </a:solidFill>
          <a:ln w="38100">
            <a:solidFill>
              <a:srgbClr val="1466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38" name="ТРОЛЕЙ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6" y="4077991"/>
            <a:ext cx="1754930" cy="1464394"/>
          </a:xfrm>
          <a:prstGeom prst="rect">
            <a:avLst/>
          </a:prstGeom>
        </p:spPr>
      </p:pic>
      <p:pic>
        <p:nvPicPr>
          <p:cNvPr id="39" name="пешех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92" y="4396676"/>
            <a:ext cx="1403057" cy="1093291"/>
          </a:xfrm>
          <a:prstGeom prst="rect">
            <a:avLst/>
          </a:prstGeom>
        </p:spPr>
      </p:pic>
      <p:pic>
        <p:nvPicPr>
          <p:cNvPr id="40" name="све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31" y="4077991"/>
            <a:ext cx="1357892" cy="1379992"/>
          </a:xfrm>
          <a:prstGeom prst="rect">
            <a:avLst/>
          </a:prstGeom>
        </p:spPr>
      </p:pic>
      <p:pic>
        <p:nvPicPr>
          <p:cNvPr id="42" name="груз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67852"/>
            <a:ext cx="1570100" cy="983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69" y="1730437"/>
            <a:ext cx="1684917" cy="1182547"/>
          </a:xfrm>
          <a:prstGeom prst="rect">
            <a:avLst/>
          </a:prstGeom>
        </p:spPr>
      </p:pic>
      <p:sp>
        <p:nvSpPr>
          <p:cNvPr id="44" name="Управляющая кнопка: домой 43">
            <a:hlinkClick r:id="rId8" action="ppaction://hlinksldjump" highlightClick="1"/>
          </p:cNvPr>
          <p:cNvSpPr/>
          <p:nvPr/>
        </p:nvSpPr>
        <p:spPr>
          <a:xfrm>
            <a:off x="251520" y="6093296"/>
            <a:ext cx="8914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97448" y="1032913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166761" y="1720486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166761" y="2095806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37208" y="2511357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024286" y="2901066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492573" y="4161353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365300" y="3988284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1" name="Овал 50"/>
          <p:cNvSpPr/>
          <p:nvPr/>
        </p:nvSpPr>
        <p:spPr>
          <a:xfrm>
            <a:off x="4854902" y="3755996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720456" y="4005064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3" name="Овал 52"/>
          <p:cNvSpPr/>
          <p:nvPr/>
        </p:nvSpPr>
        <p:spPr>
          <a:xfrm>
            <a:off x="6410667" y="1698069"/>
            <a:ext cx="360040" cy="346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177</Words>
  <Application>Microsoft Office PowerPoint</Application>
  <PresentationFormat>Экран (4:3)</PresentationFormat>
  <Paragraphs>113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VIKTORYA</dc:creator>
  <cp:lastModifiedBy>Кристина</cp:lastModifiedBy>
  <cp:revision>80</cp:revision>
  <dcterms:created xsi:type="dcterms:W3CDTF">2019-02-17T07:50:52Z</dcterms:created>
  <dcterms:modified xsi:type="dcterms:W3CDTF">2020-06-14T15:57:05Z</dcterms:modified>
</cp:coreProperties>
</file>