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4" r:id="rId4"/>
    <p:sldId id="258" r:id="rId5"/>
    <p:sldId id="259" r:id="rId6"/>
    <p:sldId id="260" r:id="rId7"/>
    <p:sldId id="279" r:id="rId8"/>
    <p:sldId id="276" r:id="rId9"/>
    <p:sldId id="27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0000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0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slide" Target="slide3.xml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538249830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7" y="2000240"/>
            <a:ext cx="77153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899592" y="2000240"/>
            <a:ext cx="7344816" cy="3228960"/>
          </a:xfrm>
          <a:prstGeom prst="horizontalScroll">
            <a:avLst/>
          </a:prstGeom>
          <a:solidFill>
            <a:srgbClr val="FFFF66">
              <a:alpha val="46000"/>
            </a:srgbClr>
          </a:solidFill>
          <a:ln w="28575">
            <a:solidFill>
              <a:srgbClr val="BE6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Интерактивная  презентация </a:t>
            </a:r>
          </a:p>
          <a:p>
            <a:pPr algn="ctr"/>
            <a:r>
              <a:rPr lang="ru-RU" sz="32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«</a:t>
            </a:r>
            <a:r>
              <a:rPr lang="ru-RU" sz="3200" b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Лето</a:t>
            </a:r>
            <a:r>
              <a:rPr lang="ru-RU" sz="3200" b="1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latin typeface="Comic Sans MS" panose="030F0702030302020204" pitchFamily="66" charset="0"/>
              </a:rPr>
              <a:t>»</a:t>
            </a:r>
            <a:endParaRPr lang="ru-RU" sz="3200" b="1" dirty="0" smtClean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235">
            <a:off x="285721" y="4563187"/>
            <a:ext cx="2414072" cy="25234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82959" y="26064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МКДОУ «Солнышко»</a:t>
            </a:r>
          </a:p>
          <a:p>
            <a:pPr algn="ctr"/>
            <a:r>
              <a:rPr lang="ru-RU" b="1" dirty="0">
                <a:latin typeface="Comic Sans MS" pitchFamily="66" charset="0"/>
              </a:rPr>
              <a:t>с</a:t>
            </a:r>
            <a:r>
              <a:rPr lang="ru-RU" b="1" dirty="0" smtClean="0">
                <a:latin typeface="Comic Sans MS" pitchFamily="66" charset="0"/>
              </a:rPr>
              <a:t>. Ключи-</a:t>
            </a:r>
            <a:r>
              <a:rPr lang="ru-RU" b="1" dirty="0" err="1" smtClean="0">
                <a:latin typeface="Comic Sans MS" pitchFamily="66" charset="0"/>
              </a:rPr>
              <a:t>Булак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Горизонтальный свиток 24"/>
          <p:cNvSpPr/>
          <p:nvPr/>
        </p:nvSpPr>
        <p:spPr>
          <a:xfrm>
            <a:off x="3143240" y="2786058"/>
            <a:ext cx="2928958" cy="1145020"/>
          </a:xfrm>
          <a:prstGeom prst="horizontalScroll">
            <a:avLst/>
          </a:prstGeom>
          <a:solidFill>
            <a:srgbClr val="FFFF66"/>
          </a:solidFill>
          <a:ln w="28575">
            <a:solidFill>
              <a:srgbClr val="BE6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Молодец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5960">
            <a:off x="446013" y="232257"/>
            <a:ext cx="3056940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2060848"/>
            <a:ext cx="84969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Цель: </a:t>
            </a: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создать условия для представления основных          признаков дета 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178919"/>
            <a:ext cx="84969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Задачи: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Закрепить знания детей о лете;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Обогащение словаря на тему «лето»»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Развивать зрительное и слуховое внимание, память, мышление;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Воспитывать устойчивый интерес к занятиям.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571604" y="214290"/>
            <a:ext cx="5893125" cy="1233509"/>
          </a:xfrm>
          <a:prstGeom prst="horizontalScroll">
            <a:avLst/>
          </a:prstGeom>
          <a:solidFill>
            <a:srgbClr val="FFFF66"/>
          </a:solidFill>
          <a:ln w="28575">
            <a:solidFill>
              <a:srgbClr val="BE6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Пояснительная записка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642918"/>
            <a:ext cx="31994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1492617" y="1696728"/>
            <a:ext cx="49247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      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Найди отличия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2380138"/>
            <a:ext cx="354595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  <a:p>
            <a:pPr algn="ctr"/>
            <a:endParaRPr lang="ru-RU" b="1" spc="300" dirty="0">
              <a:ln w="22225">
                <a:solidFill>
                  <a:srgbClr val="FF6600"/>
                </a:solidFill>
                <a:prstDash val="solid"/>
              </a:ln>
              <a:solidFill>
                <a:srgbClr val="FF66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3139954" y="3113069"/>
            <a:ext cx="359228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Найди похожий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2635191" y="3842970"/>
            <a:ext cx="39290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Собери цветы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1259632" y="4548982"/>
            <a:ext cx="58721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      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Разгадай кроссворд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3286116" y="214290"/>
            <a:ext cx="3120429" cy="1145020"/>
          </a:xfrm>
          <a:prstGeom prst="horizontalScroll">
            <a:avLst/>
          </a:prstGeom>
          <a:solidFill>
            <a:srgbClr val="FFFF66"/>
          </a:solidFill>
          <a:ln w="28575">
            <a:solidFill>
              <a:srgbClr val="BE6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Содержание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377">
            <a:off x="263434" y="-122659"/>
            <a:ext cx="2662756" cy="2783368"/>
          </a:xfrm>
          <a:prstGeom prst="rect">
            <a:avLst/>
          </a:prstGeom>
        </p:spPr>
      </p:pic>
      <p:sp>
        <p:nvSpPr>
          <p:cNvPr id="2" name="Прямоугольник 1">
            <a:hlinkClick r:id="rId8" action="ppaction://hlinksldjump"/>
          </p:cNvPr>
          <p:cNvSpPr/>
          <p:nvPr/>
        </p:nvSpPr>
        <p:spPr>
          <a:xfrm>
            <a:off x="3139954" y="2414684"/>
            <a:ext cx="211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Чья </a:t>
            </a:r>
            <a:r>
              <a:rPr lang="ru-RU" sz="32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тен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ь?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2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36" y="1248426"/>
            <a:ext cx="6005364" cy="4504023"/>
          </a:xfrm>
          <a:prstGeom prst="rect">
            <a:avLst/>
          </a:prstGeom>
        </p:spPr>
      </p:pic>
      <p:sp>
        <p:nvSpPr>
          <p:cNvPr id="23" name="Горизонтальный свиток 22"/>
          <p:cNvSpPr/>
          <p:nvPr/>
        </p:nvSpPr>
        <p:spPr>
          <a:xfrm>
            <a:off x="2472815" y="0"/>
            <a:ext cx="4643470" cy="1145020"/>
          </a:xfrm>
          <a:prstGeom prst="horizontalScroll">
            <a:avLst/>
          </a:prstGeom>
          <a:solidFill>
            <a:srgbClr val="FFFF66"/>
          </a:solidFill>
          <a:ln w="28575">
            <a:solidFill>
              <a:srgbClr val="BE6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Найди 5 отличий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7194">
            <a:off x="-102592" y="-123047"/>
            <a:ext cx="2589596" cy="27068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9517" r="82080" b="69864"/>
          <a:stretch>
            <a:fillRect/>
          </a:stretch>
        </p:blipFill>
        <p:spPr>
          <a:xfrm>
            <a:off x="3312426" y="1682008"/>
            <a:ext cx="928694" cy="92869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t="4758" r="71374" b="73037"/>
          <a:stretch>
            <a:fillRect/>
          </a:stretch>
        </p:blipFill>
        <p:spPr>
          <a:xfrm>
            <a:off x="4241120" y="1456784"/>
            <a:ext cx="642942" cy="10001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755" r="67805" b="31798"/>
          <a:stretch>
            <a:fillRect/>
          </a:stretch>
        </p:blipFill>
        <p:spPr>
          <a:xfrm>
            <a:off x="4036215" y="3520552"/>
            <a:ext cx="1071570" cy="78581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72960" r="84459" b="4834"/>
          <a:stretch>
            <a:fillRect/>
          </a:stretch>
        </p:blipFill>
        <p:spPr>
          <a:xfrm>
            <a:off x="3360356" y="4554664"/>
            <a:ext cx="714380" cy="10001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t="65030" r="61857" b="22281"/>
          <a:stretch>
            <a:fillRect/>
          </a:stretch>
        </p:blipFill>
        <p:spPr>
          <a:xfrm>
            <a:off x="3791832" y="4183402"/>
            <a:ext cx="1643074" cy="571504"/>
          </a:xfrm>
          <a:prstGeom prst="rect">
            <a:avLst/>
          </a:prstGeom>
        </p:spPr>
      </p:pic>
      <p:sp>
        <p:nvSpPr>
          <p:cNvPr id="2" name="Управляющая кнопка: домой 1">
            <a:hlinkClick r:id="rId5" action="ppaction://hlinksldjump" highlightClick="1"/>
          </p:cNvPr>
          <p:cNvSpPr/>
          <p:nvPr/>
        </p:nvSpPr>
        <p:spPr>
          <a:xfrm>
            <a:off x="179512" y="6142541"/>
            <a:ext cx="648072" cy="548680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64536" y="1556792"/>
            <a:ext cx="950274" cy="101495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138232" y="3414180"/>
            <a:ext cx="950274" cy="101495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177315" y="4077106"/>
            <a:ext cx="950274" cy="101495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358033" y="4402674"/>
            <a:ext cx="950274" cy="101495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57982" y="4344681"/>
            <a:ext cx="950274" cy="101495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210572" y="3733799"/>
            <a:ext cx="950274" cy="101495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165172" y="2992961"/>
            <a:ext cx="950274" cy="101495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113025" y="1303840"/>
            <a:ext cx="950274" cy="101495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110131" y="1390512"/>
            <a:ext cx="950274" cy="101495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118296" y="1345660"/>
            <a:ext cx="950274" cy="101495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68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Горизонтальный свиток 15"/>
          <p:cNvSpPr/>
          <p:nvPr/>
        </p:nvSpPr>
        <p:spPr>
          <a:xfrm>
            <a:off x="2917903" y="112250"/>
            <a:ext cx="3552570" cy="1145020"/>
          </a:xfrm>
          <a:prstGeom prst="horizontalScroll">
            <a:avLst/>
          </a:prstGeom>
          <a:solidFill>
            <a:srgbClr val="FFFF66"/>
          </a:solidFill>
          <a:ln w="28575">
            <a:solidFill>
              <a:srgbClr val="BE6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Где чья тень?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ролик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2571744"/>
            <a:ext cx="1802395" cy="18023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2143116"/>
            <a:ext cx="2123810" cy="25523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2857496"/>
            <a:ext cx="2302598" cy="12988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571744"/>
            <a:ext cx="1487010" cy="16667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4305619"/>
            <a:ext cx="2123810" cy="255238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4500570"/>
            <a:ext cx="1802395" cy="18023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4429132"/>
            <a:ext cx="1487010" cy="166678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4643446"/>
            <a:ext cx="2302598" cy="12988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5960">
            <a:off x="338020" y="-208653"/>
            <a:ext cx="2326817" cy="2432213"/>
          </a:xfrm>
          <a:prstGeom prst="rect">
            <a:avLst/>
          </a:prstGeom>
        </p:spPr>
      </p:pic>
      <p:sp>
        <p:nvSpPr>
          <p:cNvPr id="26" name="Управляющая кнопка: домой 25">
            <a:hlinkClick r:id="rId8" action="ppaction://hlinksldjump" highlightClick="1"/>
          </p:cNvPr>
          <p:cNvSpPr/>
          <p:nvPr/>
        </p:nvSpPr>
        <p:spPr>
          <a:xfrm>
            <a:off x="179512" y="6142541"/>
            <a:ext cx="648072" cy="548680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33673E-6 L 0.43316 -0.32517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-0.01966 L 0.42361 -0.281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13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51434E-6 L -0.4882 -0.29371 " pathEditMode="relative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28585E-6 L -0.49619 -0.2729 " pathEditMode="relative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 rot="3468766">
            <a:off x="5929022" y="1182402"/>
            <a:ext cx="644545" cy="692837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572000" y="4000504"/>
            <a:ext cx="2571768" cy="2500330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2643174" y="0"/>
            <a:ext cx="4357718" cy="1145020"/>
          </a:xfrm>
          <a:prstGeom prst="horizontalScroll">
            <a:avLst/>
          </a:prstGeom>
          <a:solidFill>
            <a:srgbClr val="FFFF66"/>
          </a:solidFill>
          <a:ln w="28575">
            <a:solidFill>
              <a:srgbClr val="BE6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Найди похожий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4286256"/>
            <a:ext cx="2145999" cy="16830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1293">
            <a:off x="1990069" y="4279295"/>
            <a:ext cx="2110578" cy="19524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2571744"/>
            <a:ext cx="2316727" cy="16001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2500306"/>
            <a:ext cx="2143140" cy="14365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1142984"/>
            <a:ext cx="2071702" cy="1624807"/>
          </a:xfrm>
          <a:prstGeom prst="rect">
            <a:avLst/>
          </a:prstGeom>
        </p:spPr>
      </p:pic>
      <p:sp>
        <p:nvSpPr>
          <p:cNvPr id="12" name="Управляющая кнопка: домой 11">
            <a:hlinkClick r:id="rId8" action="ppaction://hlinksldjump" highlightClick="1"/>
          </p:cNvPr>
          <p:cNvSpPr/>
          <p:nvPr/>
        </p:nvSpPr>
        <p:spPr>
          <a:xfrm>
            <a:off x="179512" y="6142541"/>
            <a:ext cx="648072" cy="548680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" y="0"/>
            <a:ext cx="9144000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2090993" y="1266"/>
            <a:ext cx="6429420" cy="1145020"/>
          </a:xfrm>
          <a:prstGeom prst="horizontalScroll">
            <a:avLst/>
          </a:prstGeom>
          <a:solidFill>
            <a:srgbClr val="FFFF66"/>
          </a:solidFill>
          <a:ln w="28575">
            <a:solidFill>
              <a:srgbClr val="BE6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Собери полевые цветы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Рисунок 10" descr="227382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49" y="1146286"/>
            <a:ext cx="6286544" cy="38953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26" y="4898116"/>
            <a:ext cx="1436756" cy="1448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929749"/>
            <a:ext cx="1433168" cy="1273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90" y="4943576"/>
            <a:ext cx="1695964" cy="16959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4" y="4595643"/>
            <a:ext cx="1143008" cy="12537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6" y="4624123"/>
            <a:ext cx="1467406" cy="14674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5960">
            <a:off x="237169" y="37837"/>
            <a:ext cx="2000638" cy="2216899"/>
          </a:xfrm>
          <a:prstGeom prst="rect">
            <a:avLst/>
          </a:prstGeom>
        </p:spPr>
      </p:pic>
      <p:sp>
        <p:nvSpPr>
          <p:cNvPr id="13" name="Управляющая кнопка: домой 12">
            <a:hlinkClick r:id="rId10" action="ppaction://hlinksldjump" highlightClick="1"/>
          </p:cNvPr>
          <p:cNvSpPr/>
          <p:nvPr/>
        </p:nvSpPr>
        <p:spPr>
          <a:xfrm>
            <a:off x="179512" y="6142541"/>
            <a:ext cx="648072" cy="548680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22257 -0.396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6181 -0.4180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27309 -0.314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14546" y="1285860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Л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Л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3214686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О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4546" y="2571744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Т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1285860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6600"/>
                </a:solidFill>
              </a:rPr>
              <a:t>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1285860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Ц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28926" y="1285860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Н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00166" y="1285860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6600"/>
                </a:solidFill>
              </a:rPr>
              <a:t>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Е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6600"/>
                </a:solidFill>
              </a:rPr>
              <a:t>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И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82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Е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768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С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1520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Д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П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В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3214686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А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28926" y="3214686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З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00166" y="3214686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Р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43306" y="2571744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А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57686" y="2571744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В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8926" y="2571744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Р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72066" y="2571744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А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442" y="4527602"/>
            <a:ext cx="1162388" cy="103302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03" y="4511299"/>
            <a:ext cx="1726482" cy="1145022"/>
          </a:xfrm>
          <a:prstGeom prst="rect">
            <a:avLst/>
          </a:prstGeom>
        </p:spPr>
      </p:pic>
      <p:sp>
        <p:nvSpPr>
          <p:cNvPr id="40" name="Горизонтальный свиток 39"/>
          <p:cNvSpPr/>
          <p:nvPr/>
        </p:nvSpPr>
        <p:spPr>
          <a:xfrm>
            <a:off x="2928926" y="0"/>
            <a:ext cx="2928958" cy="1145020"/>
          </a:xfrm>
          <a:prstGeom prst="horizontalScroll">
            <a:avLst/>
          </a:prstGeom>
          <a:solidFill>
            <a:srgbClr val="FFFF66"/>
          </a:solidFill>
          <a:ln w="28575">
            <a:solidFill>
              <a:srgbClr val="BE6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Кроссворд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349009" y="1285860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Е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4" y="4516654"/>
            <a:ext cx="1281075" cy="1281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r="34336" b="42705"/>
          <a:stretch/>
        </p:blipFill>
        <p:spPr>
          <a:xfrm>
            <a:off x="3379023" y="4353079"/>
            <a:ext cx="1957326" cy="1376624"/>
          </a:xfrm>
          <a:prstGeom prst="rect">
            <a:avLst/>
          </a:prstGeom>
        </p:spPr>
      </p:pic>
      <p:sp>
        <p:nvSpPr>
          <p:cNvPr id="4" name="Вертикальный свиток 3">
            <a:hlinkClick r:id="rId7" action="ppaction://hlinksldjump"/>
          </p:cNvPr>
          <p:cNvSpPr/>
          <p:nvPr/>
        </p:nvSpPr>
        <p:spPr>
          <a:xfrm>
            <a:off x="6658980" y="2996952"/>
            <a:ext cx="2485020" cy="273275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6600"/>
                </a:solidFill>
              </a:rPr>
              <a:t>Самое жаркое время года?</a:t>
            </a:r>
            <a:endParaRPr lang="ru-RU" sz="2800" dirty="0">
              <a:solidFill>
                <a:srgbClr val="FF660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314620" y="846710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5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894687" y="4188040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4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238086" y="4222830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3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346773" y="4242723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2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81827" y="4151259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1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2372" y="1427076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1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980045" y="2086072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2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1653269" y="2718559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3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957466" y="3428078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4</a:t>
            </a:r>
            <a:endParaRPr lang="ru-RU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214546" y="1285860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Л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Л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3214686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О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4546" y="2571744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Т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1285860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6600"/>
                </a:solidFill>
              </a:rPr>
              <a:t>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1285860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Ц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28926" y="1285860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Н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00166" y="1285860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О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4330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6600"/>
                </a:solidFill>
              </a:rPr>
              <a:t>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07206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И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82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Е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5768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С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1520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Д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П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0166" y="1928802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В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43306" y="3214686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А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28926" y="3214686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З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00166" y="3214686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Р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643306" y="2571744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А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357686" y="2571744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В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8926" y="2571744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Р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72066" y="2571744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А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0" name="Горизонтальный свиток 39"/>
          <p:cNvSpPr/>
          <p:nvPr/>
        </p:nvSpPr>
        <p:spPr>
          <a:xfrm>
            <a:off x="3071802" y="0"/>
            <a:ext cx="2928958" cy="1145020"/>
          </a:xfrm>
          <a:prstGeom prst="horizontalScroll">
            <a:avLst/>
          </a:prstGeom>
          <a:solidFill>
            <a:srgbClr val="FFFF66"/>
          </a:solidFill>
          <a:ln w="28575">
            <a:solidFill>
              <a:srgbClr val="BE6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anose="030F0702030302020204" pitchFamily="66" charset="0"/>
              </a:rPr>
              <a:t>Кроссворд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54" y="4736228"/>
            <a:ext cx="1162388" cy="103302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95" y="4600806"/>
            <a:ext cx="1726482" cy="114502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8" y="4564429"/>
            <a:ext cx="1281075" cy="128107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r="34336" b="42705"/>
          <a:stretch/>
        </p:blipFill>
        <p:spPr>
          <a:xfrm>
            <a:off x="3656873" y="4564429"/>
            <a:ext cx="1957326" cy="13766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16917"/>
            <a:ext cx="2242829" cy="1483629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4357686" y="1285860"/>
            <a:ext cx="714380" cy="64294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Е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7728952" y="2781235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5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314620" y="846710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5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6127945" y="4384409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4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560862" y="4422743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3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346773" y="4242723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2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83426" y="4242723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1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82372" y="1427076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1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980045" y="2086072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2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1653269" y="2718559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3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957466" y="3428078"/>
            <a:ext cx="432048" cy="360040"/>
          </a:xfrm>
          <a:prstGeom prst="ellips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6600"/>
                </a:solidFill>
              </a:rPr>
              <a:t>4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56" name="Управляющая кнопка: домой 55">
            <a:hlinkClick r:id="rId8" action="ppaction://hlinksldjump" highlightClick="1"/>
          </p:cNvPr>
          <p:cNvSpPr/>
          <p:nvPr/>
        </p:nvSpPr>
        <p:spPr>
          <a:xfrm>
            <a:off x="179512" y="6142541"/>
            <a:ext cx="648072" cy="548680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156</Words>
  <Application>Microsoft Office PowerPoint</Application>
  <PresentationFormat>Экран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VIKTORYA</dc:creator>
  <cp:lastModifiedBy>Кристина</cp:lastModifiedBy>
  <cp:revision>68</cp:revision>
  <dcterms:created xsi:type="dcterms:W3CDTF">2019-02-17T07:50:52Z</dcterms:created>
  <dcterms:modified xsi:type="dcterms:W3CDTF">2020-06-14T16:03:52Z</dcterms:modified>
</cp:coreProperties>
</file>