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4" r:id="rId9"/>
    <p:sldId id="265" r:id="rId10"/>
    <p:sldId id="276" r:id="rId11"/>
    <p:sldId id="266" r:id="rId12"/>
    <p:sldId id="267" r:id="rId13"/>
    <p:sldId id="268" r:id="rId14"/>
    <p:sldId id="269" r:id="rId15"/>
    <p:sldId id="270" r:id="rId16"/>
    <p:sldId id="273" r:id="rId17"/>
    <p:sldId id="275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&#1079;&#1072;&#1085;%20&#1086;&#1087;&#1099;&#1090;&#1099;%20%20&#1087;&#1086;%20&#1089;&#1082;&#1072;&#1079;&#1082;&#1072;&#1084;\&#1087;&#1091;&#1090;&#1077;&#1096;%20&#1053;&#1102;&#1096;&#1080;\Zvuki_prirody_-_Pticy_v_lesu_(Gybka.com)%20(1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&#1079;&#1072;&#1085;%20&#1086;&#1087;&#1099;&#1090;&#1099;%20%20&#1087;&#1086;%20&#1089;&#1082;&#1072;&#1079;&#1082;&#1072;&#1084;\&#1087;&#1091;&#1090;&#1077;&#1096;%20&#1053;&#1102;&#1096;&#1080;\00635_akoQxiqi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&#1079;&#1072;&#1085;%20&#1086;&#1087;&#1099;&#1090;&#1099;%20%20&#1087;&#1086;%20&#1089;&#1082;&#1072;&#1079;&#1082;&#1072;&#1084;\&#1087;&#1091;&#1090;&#1077;&#1096;%20&#1053;&#1102;&#1096;&#1080;\Zvuki_prirody_-_Pticy_v_lesu_(Gybka.com)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&#1079;&#1072;&#1085;%20&#1086;&#1087;&#1099;&#1090;&#1099;%20%20&#1087;&#1086;%20&#1089;&#1082;&#1072;&#1079;&#1082;&#1072;&#1084;\&#1087;&#1091;&#1090;&#1077;&#1096;%20&#1053;&#1102;&#1096;&#1080;\00619_hSeWryx3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&#1079;&#1072;&#1085;%20&#1086;&#1087;&#1099;&#1090;&#1099;%20%20&#1087;&#1086;%20&#1089;&#1082;&#1072;&#1079;&#1082;&#1072;&#1084;\&#1087;&#1091;&#1090;&#1077;&#1096;%20&#1053;&#1102;&#1096;&#1080;\01897_vILP6KVT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&#1079;&#1072;&#1085;%20&#1086;&#1087;&#1099;&#1090;&#1099;%20%20&#1087;&#1086;%20&#1089;&#1082;&#1072;&#1079;&#1082;&#1072;&#1084;\&#1087;&#1091;&#1090;&#1077;&#1096;%20&#1053;&#1102;&#1096;&#1080;\01873_tgELwSh6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9286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m0-tub-ua.yandex.net/i?id=45a6cac64f62a0f04604187c55e3d184&amp;n=13&amp;exp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0" y="928670"/>
            <a:ext cx="67036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Развитие представления детей об окружающей действительности</a:t>
            </a:r>
          </a:p>
          <a:p>
            <a:pPr algn="ctr"/>
            <a:r>
              <a:rPr lang="ru-RU" i="1" dirty="0" smtClean="0"/>
              <a:t>через </a:t>
            </a:r>
            <a:r>
              <a:rPr lang="ru-RU" i="1" dirty="0" err="1" smtClean="0"/>
              <a:t>экологизацию</a:t>
            </a:r>
            <a:r>
              <a:rPr lang="ru-RU" i="1" dirty="0" smtClean="0"/>
              <a:t> образовательного процесса для детей подготовительной группы</a:t>
            </a:r>
          </a:p>
          <a:p>
            <a:endParaRPr lang="ru-RU" dirty="0" smtClean="0"/>
          </a:p>
          <a:p>
            <a:r>
              <a:rPr lang="ru-RU" sz="3200" b="1" i="1" dirty="0" smtClean="0"/>
              <a:t>«Путешествие </a:t>
            </a:r>
            <a:r>
              <a:rPr lang="ru-RU" sz="3200" b="1" i="1" dirty="0" err="1" smtClean="0"/>
              <a:t>Нюши</a:t>
            </a:r>
            <a:r>
              <a:rPr lang="ru-RU" sz="3200" b="1" i="1" dirty="0" smtClean="0"/>
              <a:t> в мир чудес»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e8590b8092d6b48cb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thumbs_1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928934"/>
            <a:ext cx="3810000" cy="3810000"/>
          </a:xfrm>
          <a:prstGeom prst="rect">
            <a:avLst/>
          </a:prstGeom>
        </p:spPr>
      </p:pic>
      <p:pic>
        <p:nvPicPr>
          <p:cNvPr id="6" name="Zvuki_prirody_-_Pticy_v_lesu_(Gybka.co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82" y="6215082"/>
            <a:ext cx="642918" cy="642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со смешариками (68 фото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57224" y="785795"/>
            <a:ext cx="41434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 4 «Радуга»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по мокрому листу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player.myshared.ru/7/786745/slides/slide_9.jpg"/>
          <p:cNvPicPr/>
          <p:nvPr/>
        </p:nvPicPr>
        <p:blipFill>
          <a:blip r:embed="rId3"/>
          <a:srcRect l="1515" t="4878" r="1515" b="4878"/>
          <a:stretch>
            <a:fillRect/>
          </a:stretch>
        </p:blipFill>
        <p:spPr bwMode="auto">
          <a:xfrm>
            <a:off x="642910" y="1643050"/>
            <a:ext cx="4714908" cy="3286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со смешариками (68 фото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785794"/>
            <a:ext cx="4500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42910" y="857232"/>
            <a:ext cx="471490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шаг -Для этого мы смочим водой чистый лист бумаги большой кистью.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шаг- Затем Слева направо рисуем красным цветом первую дугу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шаг- затем жёлтой гуашью закрываем на половину красную дугу образуя между собой оранжевую дугу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шаг- затем жёлтую дугу закрываем на половину синей гуашью образуя при смешивании зелёный цвет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шаг -затем после зелёной на синей рисуем белой гуашью образуя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голубую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дугу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шаг -затем снова рисуем синюю дугу закрашиваем на половину красной гуашью образуя фиолетовую дугу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Дети, рисуя, видят, как смешиваются цвета между собой образуя семь цветов радуги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s://i.pinimg.com/originals/60/92/35/60923502baf1d598260949dfdf1dbe44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hotoshopkina.ru/wp-content/flagallery/19-02-8_04-10-45/webview/24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643050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0635_akoQxiq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44" y="6000744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со смешариками (68 фото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1142984"/>
            <a:ext cx="478634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 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«Стакан на гармошке»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Поставь рядом два стакана, накрой их листом бумаги. А теперь на середину листа попробуй поставить третий стакан. Стакан не держится – бумага прогнулась под его тяжестью. Что делать?... Сложи листок «гармошкой» и снова накрой им стаканы. Теперь поставь третий стакан сверху… Он держится!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листа распределяется по обоим стаканам благодаря «гармошке», которая намного прочнее, чем обычный лист бумаги.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.poembook.ru/theme/a3/b7/66/2edecc1973b6bd0acc2bca05429b4a95757ae15c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rikolist.club/wp-content/uploads/2019/06/324-300x225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5072057"/>
            <a:ext cx="2143130" cy="178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со смешариками (68 фото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46" y="150017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42910" y="1285860"/>
            <a:ext cx="442912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 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rgbClr val="2F2F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«Капля дождя»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Накройте стакан с водой (обязательно неполный) куском картона. Затем, придерживая картонку рукой, осторожно переверните стакан. Теперь уберите руку. Картонка останется на месте, и вода из стакана не выливается.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 бумаги удерживает атмосферное давление, которое снаружи действует с большей силой, чем вес воды в стакане.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ic.uma.media/pic/video/52/bd/52bdbe8c643b644acde9cc2148fcb97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46" y="2071678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Почему плавают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шишки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Почему же распускаются цветы?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Почему дует ветер?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Почему вода не выливается?</a:t>
            </a:r>
          </a:p>
          <a:p>
            <a:pPr>
              <a:buFont typeface="Wingdings" pitchFamily="2" charset="2"/>
              <a:buChar char="ü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Подскажите мне, ребята!!!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со смешариками (68 фото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2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https://prikolist.club/wp-content/uploads/2019/06/324-300x225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3143248"/>
            <a:ext cx="2143130" cy="178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ua.yandex.net/i?id=45a6cac64f62a0f04604187c55e3d184&amp;n=13&amp;exp=1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vuki_prirody_-_Pticy_v_lesu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68" y="6000768"/>
            <a:ext cx="857232" cy="85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3.fotoload.ru/f/0518/1526544979/1024x768/be02821d2a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thumbs_1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-142900"/>
            <a:ext cx="3095620" cy="3095620"/>
          </a:xfrm>
          <a:prstGeom prst="rect">
            <a:avLst/>
          </a:prstGeom>
          <a:noFill/>
        </p:spPr>
      </p:pic>
      <p:pic>
        <p:nvPicPr>
          <p:cNvPr id="9" name="00619_hSeWryx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929586" y="5857892"/>
            <a:ext cx="733428" cy="73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ны со смешариками (68 фото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785794"/>
            <a:ext cx="464347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F2F2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2F2F2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F2F2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 1 «Цветы лотоса»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Вырежьте из цветной бумаги цветы с длинными лепестками. При помощи карандаша закрутите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лепестки к центру. А теперь опустите кувшинки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воду, налитую в таз. Буквально на ваших глазах лепестки цветов начнут распускаться.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происходит потому, что бумага намокает,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становится постепенно тяжелее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лепестки раскрываются.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https://st4.depositphotos.com/1757149/22979/i/1600/depositphotos_229798548-stock-photo-image-fir-cones-close.jpg"/>
          <p:cNvPicPr>
            <a:picLocks noGrp="1"/>
          </p:cNvPicPr>
          <p:nvPr>
            <p:ph idx="1"/>
          </p:nvPr>
        </p:nvPicPr>
        <p:blipFill>
          <a:blip r:embed="rId2"/>
          <a:srcRect b="89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5b/ff/64/5bff64dd311ffa5ffb9ec5642be3afb0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51" t="-1329" r="28354"/>
          <a:stretch>
            <a:fillRect/>
          </a:stretch>
        </p:blipFill>
        <p:spPr bwMode="auto">
          <a:xfrm>
            <a:off x="2143108" y="3332354"/>
            <a:ext cx="2643206" cy="35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ны со смешариками (68 фото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1403009" y="1071546"/>
            <a:ext cx="24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928671"/>
            <a:ext cx="378621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№2</a:t>
            </a:r>
          </a:p>
          <a:p>
            <a:pPr algn="ctr" fontAlgn="base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«Превращение шишки» 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Опустить шишки в воду и посмотреть что с ними будет.  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-Что происходит?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Вода впитывается в шишку.  Воздух выходит и чешуйки соединяются)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Часто после дождя сухие шишки превращаются в только что упавшие с веток шишки.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10" name="Содержимое 9" descr="https://kostroma.today/wp-content/uploads/2019/05/22439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1897_vILP6KV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5981720"/>
            <a:ext cx="661990" cy="66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со смешариками (68 фото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08" y="164305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42910" y="1071546"/>
            <a:ext cx="478634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 3  «Ветер»</a:t>
            </a:r>
          </a:p>
          <a:p>
            <a:r>
              <a:rPr lang="ru-RU" sz="2400" b="1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этого опыта нам понадобятся веера, которые вы  самими сделали. Можно взять и настоящие веера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Дети машут веером над водой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-Почему появились волны?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Веер движется и как бы подгоняет воздух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Воздух тоже начинает двигаться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А ребята уже знают, ветер - это движение воздуха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-А наши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шишкибудут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плавать?  (ответы детей)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-А если будем сильно махать веерами что будет? (Шторм)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_ddd2001588c74d917a42d3d9183c32b2_152387585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01873_tgELwSh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2552" y="5786454"/>
            <a:ext cx="1001447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381</Words>
  <PresentationFormat>Экран (4:3)</PresentationFormat>
  <Paragraphs>54</Paragraphs>
  <Slides>18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     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Катерина</dc:creator>
  <cp:lastModifiedBy>Надежда</cp:lastModifiedBy>
  <cp:revision>58</cp:revision>
  <dcterms:created xsi:type="dcterms:W3CDTF">2020-12-02T09:16:40Z</dcterms:created>
  <dcterms:modified xsi:type="dcterms:W3CDTF">2020-12-07T09:25:31Z</dcterms:modified>
</cp:coreProperties>
</file>