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2" r:id="rId7"/>
    <p:sldId id="259" r:id="rId8"/>
    <p:sldId id="266" r:id="rId9"/>
    <p:sldId id="265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540783_39-phonoteka_org-p-fon-morskoi-detskii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642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«СОЛНЫШКО» Братского района, Иркутской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Ключи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928802"/>
            <a:ext cx="69294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Нетрадиционное физкультурное оборудование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«ОСЬМИНОГ»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38213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Стешенко Надежда Владимировна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 раннего возраста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f2f2601f63e94fbf0c7a5732ae759c7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786058"/>
            <a:ext cx="3571900" cy="26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3929066"/>
            <a:ext cx="4357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разнообразная двигательная предметно - развивающая среда,  изготовленная своими руками, помогла мне ещё больше заинтересовать и увлечь детей заниматься физкультурой. Занятия воспринимались моими воспитанниками как очень интересная весёлая игра.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c34bb8716c2240b26cce8d46477f96f1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46" cy="378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b6f014b4f0b26d478157863db1aff73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071678"/>
            <a:ext cx="5069694" cy="43176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1142984"/>
            <a:ext cx="721523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1500175"/>
            <a:ext cx="50006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интереса детей раннего возраста к физическим занятиям и упражнениям, поддержание положительных эмоций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000372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Совершенствовать умения и навыки детей раннего возраста по профилактике плоскостопия, развивать координацию движений, ловкость, прыгучесть; учить бросать мяч обеими руками поочередно; укреплять и развивать основные движения.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d827812f28890b87124f0e8b0c86fbb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2774403" cy="21431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4810" y="714356"/>
            <a:ext cx="41434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оборудование безопасное, несложно в изготовлении и в использовании. Не вызывает дополнительных материальных затрат. Его легко можно вымыть после занятия, а сломанные детали не сложно заменить. Оно может быть задействовано не только при проведении занятий по физкультуре, утренней гимнастики и гимнастики после дневного сна, спортивных развлечений и праздников, но его можно использовать в различных видах другой деятельности: при проведении НОД, в свободной деятельности детей, на прогулке. Оно помогает развивать моторику, помогает в ознакомлении с сенсорными эталонами. Это оборудование привлекает детей своим необычным исполнением, яркостью цветов и вызывает у детей интерес к двигательной активности и желание заниматься спортом.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-447fea6cfa1a3c6c5e723b511c22d3a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714620"/>
            <a:ext cx="3214709" cy="335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d827812f28890b87124f0e8b0c86fbb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2774403" cy="2143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571868" y="638541"/>
            <a:ext cx="5143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«Осьминога» - ведерко-«попрыгунчик», обшитый поролоном и тканью (габардин). Внизу головы пришиты пуговицы для соединения ног. Ножек у «Осьминога» 8 штук  - метровые полоски сшитые из драповой ткани, с использованием разных дополнительных материалов.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Поролоновые губки, абразивные салфетки.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Пуговицы, помпоны из искусственной пряжи.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Бельевая веревка, пробки пластиковых бутылок.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Бумажная ячейка от яиц, покрыта акриловыми красками и лаком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Вырезанные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следочки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разного материала: фасолевый, скорлупа грецкого ореха, из картона с алюминиевой фольги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тетрапак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Горизонтальные бревнышки из фломастеров.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Мешочки из вискозных салфеток, наполненные крупами: рис, горох, гречка, фасоль.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Силуэты из шерсти,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велюр.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679bdff547ed24aa3902132e62cfa4a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3750477" cy="5000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2285992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«Накорми осьминога"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детей в бросании в горизонтальную цель. Развивать глазомер, ловкость и координацию движений.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Бросать только по сигналу, стараясь не переступать за линию. Бросать левой и правой рукой поочередно.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3143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«Какие длинные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шупальцы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Упражнять детей в ходьбе по ограниченной поверхности, прыжку на двух ногах вперед. Развивать чувство равновесия, ловкость, прыгучесть, глазомер.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Идти по мостику осторожно, стараясь не упасть «в реку», не толкаться.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4d1bd9a58b62366ac0b20605a15872c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928802"/>
            <a:ext cx="5023685" cy="420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142984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"Перешагни через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щупальцы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Приучать детей во время ходьбы не шаркать ногами, поднимать их, развивать умение перешагивать встречающиеся на пути предметы и при этом не терять равновесия.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Следить, чтобы дети во время ходьбы не наступали на палку.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d8899ec6382f0b2c56771eae5ce2190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837088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76fbad36fe36b137f8de4049e3cd01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642918"/>
            <a:ext cx="4214842" cy="5619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928802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«Прыгаем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осьминожкой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прыгать по кругу через препятствия. Вырабатывать ловкость, смелость, умение играть сообща.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Осьминог удобно расположен на полу, вытянув «щупальца». Взрослый предлагает детям выполнить прыжки разной техникой.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ebb4ca1e7b7148449019e8ad9992b267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714356"/>
            <a:ext cx="4179105" cy="5572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643050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«По дорожке 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осьминожке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ходьбе по ограниченной площади, развивать чувство равновесия, ловкость, глазомер.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Стараться не наступать на пол,  идти осторожно, не мешать друг другу и не наталкиваться на впереди идущего.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499</Words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Надежда</cp:lastModifiedBy>
  <cp:revision>26</cp:revision>
  <dcterms:created xsi:type="dcterms:W3CDTF">2021-11-13T16:18:37Z</dcterms:created>
  <dcterms:modified xsi:type="dcterms:W3CDTF">2021-11-15T07:31:01Z</dcterms:modified>
</cp:coreProperties>
</file>